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5" r:id="rId1"/>
    <p:sldMasterId id="2147483653" r:id="rId2"/>
  </p:sldMasterIdLst>
  <p:notesMasterIdLst>
    <p:notesMasterId r:id="rId28"/>
  </p:notesMasterIdLst>
  <p:handoutMasterIdLst>
    <p:handoutMasterId r:id="rId29"/>
  </p:handoutMasterIdLst>
  <p:sldIdLst>
    <p:sldId id="258" r:id="rId3"/>
    <p:sldId id="273" r:id="rId4"/>
    <p:sldId id="268" r:id="rId5"/>
    <p:sldId id="278" r:id="rId6"/>
    <p:sldId id="279" r:id="rId7"/>
    <p:sldId id="281" r:id="rId8"/>
    <p:sldId id="276" r:id="rId9"/>
    <p:sldId id="269" r:id="rId10"/>
    <p:sldId id="282" r:id="rId11"/>
    <p:sldId id="334" r:id="rId12"/>
    <p:sldId id="287" r:id="rId13"/>
    <p:sldId id="285" r:id="rId14"/>
    <p:sldId id="332" r:id="rId15"/>
    <p:sldId id="333" r:id="rId16"/>
    <p:sldId id="325" r:id="rId17"/>
    <p:sldId id="331" r:id="rId18"/>
    <p:sldId id="284" r:id="rId19"/>
    <p:sldId id="286" r:id="rId20"/>
    <p:sldId id="271" r:id="rId21"/>
    <p:sldId id="272" r:id="rId22"/>
    <p:sldId id="277" r:id="rId23"/>
    <p:sldId id="283" r:id="rId24"/>
    <p:sldId id="270" r:id="rId25"/>
    <p:sldId id="274" r:id="rId26"/>
    <p:sldId id="275" r:id="rId27"/>
  </p:sldIdLst>
  <p:sldSz cx="12801600" cy="9601200" type="A3"/>
  <p:notesSz cx="14597063" cy="21107400"/>
  <p:defaultTextStyle>
    <a:defPPr>
      <a:defRPr lang="ja-JP"/>
    </a:defPPr>
    <a:lvl1pPr algn="l" rtl="0" fontAlgn="base">
      <a:spcBef>
        <a:spcPct val="0"/>
      </a:spcBef>
      <a:spcAft>
        <a:spcPct val="0"/>
      </a:spcAft>
      <a:defRPr kumimoji="1" sz="16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fontAlgn="base">
      <a:spcBef>
        <a:spcPct val="0"/>
      </a:spcBef>
      <a:spcAft>
        <a:spcPct val="0"/>
      </a:spcAft>
      <a:defRPr kumimoji="1" sz="16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fontAlgn="base">
      <a:spcBef>
        <a:spcPct val="0"/>
      </a:spcBef>
      <a:spcAft>
        <a:spcPct val="0"/>
      </a:spcAft>
      <a:defRPr kumimoji="1" sz="16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fontAlgn="base">
      <a:spcBef>
        <a:spcPct val="0"/>
      </a:spcBef>
      <a:spcAft>
        <a:spcPct val="0"/>
      </a:spcAft>
      <a:defRPr kumimoji="1" sz="16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fontAlgn="base">
      <a:spcBef>
        <a:spcPct val="0"/>
      </a:spcBef>
      <a:spcAft>
        <a:spcPct val="0"/>
      </a:spcAft>
      <a:defRPr kumimoji="1" sz="16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kumimoji="1" sz="16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kumimoji="1" sz="16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kumimoji="1" sz="16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kumimoji="1" sz="1600" kern="1200">
        <a:solidFill>
          <a:schemeClr val="tx1"/>
        </a:solidFill>
        <a:latin typeface="Times New Roman" panose="02020603050405020304" pitchFamily="18" charset="0"/>
        <a:ea typeface="ＭＳ Ｐゴシック" panose="020B0600070205080204" pitchFamily="34" charset="-128"/>
        <a:cs typeface="+mn-cs"/>
      </a:defRPr>
    </a:lvl9pPr>
  </p:defaultTextStyle>
  <p:extLst>
    <p:ext uri="{521415D9-36F7-43E2-AB2F-B90AF26B5E84}">
      <p14:sectionLst xmlns:p14="http://schemas.microsoft.com/office/powerpoint/2010/main">
        <p14:section name="アブストラクトページ（アドバンストクラス）" id="{3DA37361-5870-43F5-A78E-D2A5D23C209F}">
          <p14:sldIdLst>
            <p14:sldId id="258"/>
          </p14:sldIdLst>
        </p14:section>
        <p14:section name="モデル図ページ（アドバンストクラス）" id="{46087027-09ED-4232-B7C0-C8FBFF40BA2A}">
          <p14:sldIdLst>
            <p14:sldId id="273"/>
            <p14:sldId id="268"/>
            <p14:sldId id="278"/>
            <p14:sldId id="279"/>
            <p14:sldId id="281"/>
            <p14:sldId id="276"/>
            <p14:sldId id="269"/>
            <p14:sldId id="282"/>
            <p14:sldId id="334"/>
            <p14:sldId id="287"/>
            <p14:sldId id="285"/>
            <p14:sldId id="332"/>
            <p14:sldId id="333"/>
            <p14:sldId id="325"/>
            <p14:sldId id="331"/>
            <p14:sldId id="284"/>
            <p14:sldId id="286"/>
            <p14:sldId id="271"/>
            <p14:sldId id="272"/>
            <p14:sldId id="277"/>
            <p14:sldId id="283"/>
            <p14:sldId id="270"/>
            <p14:sldId id="274"/>
            <p14:sldId id="275"/>
          </p14:sldIdLst>
        </p14:section>
      </p14:sectionLst>
    </p:ext>
    <p:ext uri="{EFAFB233-063F-42B5-8137-9DF3F51BA10A}">
      <p15:sldGuideLst xmlns:p15="http://schemas.microsoft.com/office/powerpoint/2012/main">
        <p15:guide id="1" orient="horz" pos="3024" userDrawn="1">
          <p15:clr>
            <a:srgbClr val="A4A3A4"/>
          </p15:clr>
        </p15:guide>
        <p15:guide id="2" pos="403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2F0D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071" autoAdjust="0"/>
    <p:restoredTop sz="96942"/>
  </p:normalViewPr>
  <p:slideViewPr>
    <p:cSldViewPr showGuides="1">
      <p:cViewPr varScale="1">
        <p:scale>
          <a:sx n="103" d="100"/>
          <a:sy n="103" d="100"/>
        </p:scale>
        <p:origin x="176" y="320"/>
      </p:cViewPr>
      <p:guideLst>
        <p:guide orient="horz" pos="3024"/>
        <p:guide pos="4032"/>
      </p:guideLst>
    </p:cSldViewPr>
  </p:slideViewPr>
  <p:outlineViewPr>
    <p:cViewPr>
      <p:scale>
        <a:sx n="33" d="100"/>
        <a:sy n="33" d="100"/>
      </p:scale>
      <p:origin x="0" y="-296"/>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presProps" Target="presProps.xml"/><Relationship Id="rId8" Type="http://schemas.openxmlformats.org/officeDocument/2006/relationships/slide" Target="slides/slide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A59DA592-5F88-E54B-954E-C3C136F3960C}"/>
              </a:ext>
            </a:extLst>
          </p:cNvPr>
          <p:cNvSpPr>
            <a:spLocks noGrp="1" noChangeArrowheads="1"/>
          </p:cNvSpPr>
          <p:nvPr>
            <p:ph type="hdr" sz="quarter"/>
          </p:nvPr>
        </p:nvSpPr>
        <p:spPr bwMode="auto">
          <a:xfrm>
            <a:off x="0" y="0"/>
            <a:ext cx="6324600" cy="1055688"/>
          </a:xfrm>
          <a:prstGeom prst="rect">
            <a:avLst/>
          </a:prstGeom>
          <a:noFill/>
          <a:ln w="9525">
            <a:noFill/>
            <a:miter lim="800000"/>
            <a:headEnd/>
            <a:tailEnd/>
          </a:ln>
          <a:effectLst/>
        </p:spPr>
        <p:txBody>
          <a:bodyPr vert="horz" wrap="square" lIns="196900" tIns="98450" rIns="196900" bIns="98450" numCol="1" anchor="t" anchorCtr="0" compatLnSpc="1">
            <a:prstTxWarp prst="textNoShape">
              <a:avLst/>
            </a:prstTxWarp>
          </a:bodyPr>
          <a:lstStyle>
            <a:lvl1pPr defTabSz="1968500">
              <a:defRPr sz="2600">
                <a:ea typeface="ＭＳ Ｐゴシック" pitchFamily="50" charset="-128"/>
              </a:defRPr>
            </a:lvl1pPr>
          </a:lstStyle>
          <a:p>
            <a:pPr>
              <a:defRPr/>
            </a:pPr>
            <a:endParaRPr lang="en-US" altLang="ja-JP"/>
          </a:p>
        </p:txBody>
      </p:sp>
      <p:sp>
        <p:nvSpPr>
          <p:cNvPr id="5123" name="Rectangle 3">
            <a:extLst>
              <a:ext uri="{FF2B5EF4-FFF2-40B4-BE49-F238E27FC236}">
                <a16:creationId xmlns:a16="http://schemas.microsoft.com/office/drawing/2014/main" id="{BD05C139-080E-2548-AEA9-AF5A6E6E659D}"/>
              </a:ext>
            </a:extLst>
          </p:cNvPr>
          <p:cNvSpPr>
            <a:spLocks noGrp="1" noChangeArrowheads="1"/>
          </p:cNvSpPr>
          <p:nvPr>
            <p:ph type="dt" sz="quarter" idx="1"/>
          </p:nvPr>
        </p:nvSpPr>
        <p:spPr bwMode="auto">
          <a:xfrm>
            <a:off x="8272463" y="0"/>
            <a:ext cx="6324600" cy="1055688"/>
          </a:xfrm>
          <a:prstGeom prst="rect">
            <a:avLst/>
          </a:prstGeom>
          <a:noFill/>
          <a:ln w="9525">
            <a:noFill/>
            <a:miter lim="800000"/>
            <a:headEnd/>
            <a:tailEnd/>
          </a:ln>
          <a:effectLst/>
        </p:spPr>
        <p:txBody>
          <a:bodyPr vert="horz" wrap="square" lIns="196900" tIns="98450" rIns="196900" bIns="98450" numCol="1" anchor="t" anchorCtr="0" compatLnSpc="1">
            <a:prstTxWarp prst="textNoShape">
              <a:avLst/>
            </a:prstTxWarp>
          </a:bodyPr>
          <a:lstStyle>
            <a:lvl1pPr algn="r" defTabSz="1968500">
              <a:defRPr sz="2600">
                <a:ea typeface="ＭＳ Ｐゴシック" pitchFamily="50" charset="-128"/>
              </a:defRPr>
            </a:lvl1pPr>
          </a:lstStyle>
          <a:p>
            <a:pPr>
              <a:defRPr/>
            </a:pPr>
            <a:endParaRPr lang="en-US" altLang="ja-JP"/>
          </a:p>
        </p:txBody>
      </p:sp>
      <p:sp>
        <p:nvSpPr>
          <p:cNvPr id="5124" name="Rectangle 4">
            <a:extLst>
              <a:ext uri="{FF2B5EF4-FFF2-40B4-BE49-F238E27FC236}">
                <a16:creationId xmlns:a16="http://schemas.microsoft.com/office/drawing/2014/main" id="{D3027D88-FF63-544E-B8F1-CD9CD49FE1BC}"/>
              </a:ext>
            </a:extLst>
          </p:cNvPr>
          <p:cNvSpPr>
            <a:spLocks noGrp="1" noChangeArrowheads="1"/>
          </p:cNvSpPr>
          <p:nvPr>
            <p:ph type="ftr" sz="quarter" idx="2"/>
          </p:nvPr>
        </p:nvSpPr>
        <p:spPr bwMode="auto">
          <a:xfrm>
            <a:off x="0" y="20051713"/>
            <a:ext cx="6324600" cy="1055687"/>
          </a:xfrm>
          <a:prstGeom prst="rect">
            <a:avLst/>
          </a:prstGeom>
          <a:noFill/>
          <a:ln w="9525">
            <a:noFill/>
            <a:miter lim="800000"/>
            <a:headEnd/>
            <a:tailEnd/>
          </a:ln>
          <a:effectLst/>
        </p:spPr>
        <p:txBody>
          <a:bodyPr vert="horz" wrap="square" lIns="196900" tIns="98450" rIns="196900" bIns="98450" numCol="1" anchor="b" anchorCtr="0" compatLnSpc="1">
            <a:prstTxWarp prst="textNoShape">
              <a:avLst/>
            </a:prstTxWarp>
          </a:bodyPr>
          <a:lstStyle>
            <a:lvl1pPr defTabSz="1968500">
              <a:defRPr sz="2600">
                <a:ea typeface="ＭＳ Ｐゴシック" pitchFamily="50" charset="-128"/>
              </a:defRPr>
            </a:lvl1pPr>
          </a:lstStyle>
          <a:p>
            <a:pPr>
              <a:defRPr/>
            </a:pPr>
            <a:endParaRPr lang="en-US" altLang="ja-JP"/>
          </a:p>
        </p:txBody>
      </p:sp>
      <p:sp>
        <p:nvSpPr>
          <p:cNvPr id="5125" name="Rectangle 5">
            <a:extLst>
              <a:ext uri="{FF2B5EF4-FFF2-40B4-BE49-F238E27FC236}">
                <a16:creationId xmlns:a16="http://schemas.microsoft.com/office/drawing/2014/main" id="{25E8D4B3-1F5B-9044-B886-14F6FE333E98}"/>
              </a:ext>
            </a:extLst>
          </p:cNvPr>
          <p:cNvSpPr>
            <a:spLocks noGrp="1" noChangeArrowheads="1"/>
          </p:cNvSpPr>
          <p:nvPr>
            <p:ph type="sldNum" sz="quarter" idx="3"/>
          </p:nvPr>
        </p:nvSpPr>
        <p:spPr bwMode="auto">
          <a:xfrm>
            <a:off x="8272463" y="20051713"/>
            <a:ext cx="6324600" cy="1055687"/>
          </a:xfrm>
          <a:prstGeom prst="rect">
            <a:avLst/>
          </a:prstGeom>
          <a:noFill/>
          <a:ln w="9525">
            <a:noFill/>
            <a:miter lim="800000"/>
            <a:headEnd/>
            <a:tailEnd/>
          </a:ln>
          <a:effectLst/>
        </p:spPr>
        <p:txBody>
          <a:bodyPr vert="horz" wrap="square" lIns="196900" tIns="98450" rIns="196900" bIns="98450" numCol="1" anchor="b" anchorCtr="0" compatLnSpc="1">
            <a:prstTxWarp prst="textNoShape">
              <a:avLst/>
            </a:prstTxWarp>
          </a:bodyPr>
          <a:lstStyle>
            <a:lvl1pPr algn="r" defTabSz="1968500">
              <a:defRPr sz="2600"/>
            </a:lvl1pPr>
          </a:lstStyle>
          <a:p>
            <a:fld id="{1EFC8496-1004-0F49-ADCE-70E852CADCBA}" type="slidenum">
              <a:rPr lang="en-US" altLang="ja-JP"/>
              <a:pPr/>
              <a:t>‹#›</a:t>
            </a:fld>
            <a:endParaRPr lang="en-US" altLang="ja-JP"/>
          </a:p>
        </p:txBody>
      </p:sp>
    </p:spTree>
    <p:extLst>
      <p:ext uri="{BB962C8B-B14F-4D97-AF65-F5344CB8AC3E}">
        <p14:creationId xmlns:p14="http://schemas.microsoft.com/office/powerpoint/2010/main" val="226225159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825C1222-AA60-AB4C-BA33-9EB6EC90F970}"/>
              </a:ext>
            </a:extLst>
          </p:cNvPr>
          <p:cNvSpPr>
            <a:spLocks noGrp="1" noChangeArrowheads="1"/>
          </p:cNvSpPr>
          <p:nvPr>
            <p:ph type="hdr" sz="quarter"/>
          </p:nvPr>
        </p:nvSpPr>
        <p:spPr bwMode="auto">
          <a:xfrm>
            <a:off x="0" y="0"/>
            <a:ext cx="6326188" cy="10556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ea typeface="ＭＳ Ｐゴシック" pitchFamily="50" charset="-128"/>
              </a:defRPr>
            </a:lvl1pPr>
          </a:lstStyle>
          <a:p>
            <a:pPr>
              <a:defRPr/>
            </a:pPr>
            <a:endParaRPr lang="en-US" altLang="ja-JP"/>
          </a:p>
        </p:txBody>
      </p:sp>
      <p:sp>
        <p:nvSpPr>
          <p:cNvPr id="6147" name="Rectangle 3">
            <a:extLst>
              <a:ext uri="{FF2B5EF4-FFF2-40B4-BE49-F238E27FC236}">
                <a16:creationId xmlns:a16="http://schemas.microsoft.com/office/drawing/2014/main" id="{5D335703-604D-8840-B55C-E70670A6FC28}"/>
              </a:ext>
            </a:extLst>
          </p:cNvPr>
          <p:cNvSpPr>
            <a:spLocks noGrp="1" noChangeArrowheads="1"/>
          </p:cNvSpPr>
          <p:nvPr>
            <p:ph type="dt" idx="1"/>
          </p:nvPr>
        </p:nvSpPr>
        <p:spPr bwMode="auto">
          <a:xfrm>
            <a:off x="8267700" y="0"/>
            <a:ext cx="6326188" cy="10556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ea typeface="ＭＳ Ｐゴシック" pitchFamily="50" charset="-128"/>
              </a:defRPr>
            </a:lvl1pPr>
          </a:lstStyle>
          <a:p>
            <a:pPr>
              <a:defRPr/>
            </a:pPr>
            <a:endParaRPr lang="en-US" altLang="ja-JP"/>
          </a:p>
        </p:txBody>
      </p:sp>
      <p:sp>
        <p:nvSpPr>
          <p:cNvPr id="4100" name="Rectangle 4">
            <a:extLst>
              <a:ext uri="{FF2B5EF4-FFF2-40B4-BE49-F238E27FC236}">
                <a16:creationId xmlns:a16="http://schemas.microsoft.com/office/drawing/2014/main" id="{8FE3D853-B0C1-1A42-B2E2-6DB951ED3511}"/>
              </a:ext>
            </a:extLst>
          </p:cNvPr>
          <p:cNvSpPr>
            <a:spLocks noGrp="1" noRot="1" noChangeAspect="1" noChangeArrowheads="1" noTextEdit="1"/>
          </p:cNvSpPr>
          <p:nvPr>
            <p:ph type="sldImg" idx="2"/>
          </p:nvPr>
        </p:nvSpPr>
        <p:spPr bwMode="auto">
          <a:xfrm>
            <a:off x="2022475" y="1582738"/>
            <a:ext cx="10553700" cy="791527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9" name="Rectangle 5">
            <a:extLst>
              <a:ext uri="{FF2B5EF4-FFF2-40B4-BE49-F238E27FC236}">
                <a16:creationId xmlns:a16="http://schemas.microsoft.com/office/drawing/2014/main" id="{AC885E8F-8EB1-E24A-B86E-C9C053B954D7}"/>
              </a:ext>
            </a:extLst>
          </p:cNvPr>
          <p:cNvSpPr>
            <a:spLocks noGrp="1" noChangeArrowheads="1"/>
          </p:cNvSpPr>
          <p:nvPr>
            <p:ph type="body" sz="quarter" idx="3"/>
          </p:nvPr>
        </p:nvSpPr>
        <p:spPr bwMode="auto">
          <a:xfrm>
            <a:off x="1460500" y="10026650"/>
            <a:ext cx="11677650" cy="949801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ja-JP" altLang="en-US" noProof="0"/>
              <a:t>マスタ テキストの書式設定</a:t>
            </a:r>
          </a:p>
          <a:p>
            <a:pPr lvl="1"/>
            <a:r>
              <a:rPr lang="ja-JP" altLang="en-US" noProof="0"/>
              <a:t>第 </a:t>
            </a:r>
            <a:r>
              <a:rPr lang="en-US" altLang="ja-JP" noProof="0"/>
              <a:t>2 </a:t>
            </a:r>
            <a:r>
              <a:rPr lang="ja-JP" altLang="en-US" noProof="0"/>
              <a:t>レベル</a:t>
            </a:r>
          </a:p>
          <a:p>
            <a:pPr lvl="2"/>
            <a:r>
              <a:rPr lang="ja-JP" altLang="en-US" noProof="0"/>
              <a:t>第 </a:t>
            </a:r>
            <a:r>
              <a:rPr lang="en-US" altLang="ja-JP" noProof="0"/>
              <a:t>3 </a:t>
            </a:r>
            <a:r>
              <a:rPr lang="ja-JP" altLang="en-US" noProof="0"/>
              <a:t>レベル</a:t>
            </a:r>
          </a:p>
          <a:p>
            <a:pPr lvl="3"/>
            <a:r>
              <a:rPr lang="ja-JP" altLang="en-US" noProof="0"/>
              <a:t>第 </a:t>
            </a:r>
            <a:r>
              <a:rPr lang="en-US" altLang="ja-JP" noProof="0"/>
              <a:t>4 </a:t>
            </a:r>
            <a:r>
              <a:rPr lang="ja-JP" altLang="en-US" noProof="0"/>
              <a:t>レベル</a:t>
            </a:r>
          </a:p>
          <a:p>
            <a:pPr lvl="4"/>
            <a:r>
              <a:rPr lang="ja-JP" altLang="en-US" noProof="0"/>
              <a:t>第 </a:t>
            </a:r>
            <a:r>
              <a:rPr lang="en-US" altLang="ja-JP" noProof="0"/>
              <a:t>5 </a:t>
            </a:r>
            <a:r>
              <a:rPr lang="ja-JP" altLang="en-US" noProof="0"/>
              <a:t>レベル</a:t>
            </a:r>
          </a:p>
        </p:txBody>
      </p:sp>
      <p:sp>
        <p:nvSpPr>
          <p:cNvPr id="6150" name="Rectangle 6">
            <a:extLst>
              <a:ext uri="{FF2B5EF4-FFF2-40B4-BE49-F238E27FC236}">
                <a16:creationId xmlns:a16="http://schemas.microsoft.com/office/drawing/2014/main" id="{68145291-64F3-C949-83D1-094C2285CB0B}"/>
              </a:ext>
            </a:extLst>
          </p:cNvPr>
          <p:cNvSpPr>
            <a:spLocks noGrp="1" noChangeArrowheads="1"/>
          </p:cNvSpPr>
          <p:nvPr>
            <p:ph type="ftr" sz="quarter" idx="4"/>
          </p:nvPr>
        </p:nvSpPr>
        <p:spPr bwMode="auto">
          <a:xfrm>
            <a:off x="0" y="20048538"/>
            <a:ext cx="6326188" cy="1055687"/>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ea typeface="ＭＳ Ｐゴシック" pitchFamily="50" charset="-128"/>
              </a:defRPr>
            </a:lvl1pPr>
          </a:lstStyle>
          <a:p>
            <a:pPr>
              <a:defRPr/>
            </a:pPr>
            <a:endParaRPr lang="en-US" altLang="ja-JP"/>
          </a:p>
        </p:txBody>
      </p:sp>
      <p:sp>
        <p:nvSpPr>
          <p:cNvPr id="6151" name="Rectangle 7">
            <a:extLst>
              <a:ext uri="{FF2B5EF4-FFF2-40B4-BE49-F238E27FC236}">
                <a16:creationId xmlns:a16="http://schemas.microsoft.com/office/drawing/2014/main" id="{8E39246C-E20F-E04F-A03D-FD095DC1D539}"/>
              </a:ext>
            </a:extLst>
          </p:cNvPr>
          <p:cNvSpPr>
            <a:spLocks noGrp="1" noChangeArrowheads="1"/>
          </p:cNvSpPr>
          <p:nvPr>
            <p:ph type="sldNum" sz="quarter" idx="5"/>
          </p:nvPr>
        </p:nvSpPr>
        <p:spPr bwMode="auto">
          <a:xfrm>
            <a:off x="8267700" y="20048538"/>
            <a:ext cx="6326188" cy="1055687"/>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0DB0DEA4-E0F6-FD42-B43D-9FF702984A75}" type="slidenum">
              <a:rPr lang="en-US" altLang="ja-JP"/>
              <a:pPr/>
              <a:t>‹#›</a:t>
            </a:fld>
            <a:endParaRPr lang="en-US" altLang="ja-JP"/>
          </a:p>
        </p:txBody>
      </p:sp>
    </p:spTree>
    <p:extLst>
      <p:ext uri="{BB962C8B-B14F-4D97-AF65-F5344CB8AC3E}">
        <p14:creationId xmlns:p14="http://schemas.microsoft.com/office/powerpoint/2010/main" val="178460656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Times New Roman" pitchFamily="18" charset="0"/>
        <a:ea typeface="ＭＳ Ｐ明朝" pitchFamily="18" charset="-128"/>
        <a:cs typeface="+mn-cs"/>
      </a:defRPr>
    </a:lvl1pPr>
    <a:lvl2pPr marL="457200" algn="l" rtl="0" eaLnBrk="0" fontAlgn="base" hangingPunct="0">
      <a:spcBef>
        <a:spcPct val="30000"/>
      </a:spcBef>
      <a:spcAft>
        <a:spcPct val="0"/>
      </a:spcAft>
      <a:defRPr kumimoji="1" sz="1200" kern="1200">
        <a:solidFill>
          <a:schemeClr val="tx1"/>
        </a:solidFill>
        <a:latin typeface="Times New Roman" pitchFamily="18" charset="0"/>
        <a:ea typeface="ＭＳ Ｐ明朝" pitchFamily="18" charset="-128"/>
        <a:cs typeface="+mn-cs"/>
      </a:defRPr>
    </a:lvl2pPr>
    <a:lvl3pPr marL="914400" algn="l" rtl="0" eaLnBrk="0" fontAlgn="base" hangingPunct="0">
      <a:spcBef>
        <a:spcPct val="30000"/>
      </a:spcBef>
      <a:spcAft>
        <a:spcPct val="0"/>
      </a:spcAft>
      <a:defRPr kumimoji="1" sz="1200" kern="1200">
        <a:solidFill>
          <a:schemeClr val="tx1"/>
        </a:solidFill>
        <a:latin typeface="Times New Roman" pitchFamily="18" charset="0"/>
        <a:ea typeface="ＭＳ Ｐ明朝" pitchFamily="18" charset="-128"/>
        <a:cs typeface="+mn-cs"/>
      </a:defRPr>
    </a:lvl3pPr>
    <a:lvl4pPr marL="1371600" algn="l" rtl="0" eaLnBrk="0" fontAlgn="base" hangingPunct="0">
      <a:spcBef>
        <a:spcPct val="30000"/>
      </a:spcBef>
      <a:spcAft>
        <a:spcPct val="0"/>
      </a:spcAft>
      <a:defRPr kumimoji="1" sz="1200" kern="1200">
        <a:solidFill>
          <a:schemeClr val="tx1"/>
        </a:solidFill>
        <a:latin typeface="Times New Roman" pitchFamily="18" charset="0"/>
        <a:ea typeface="ＭＳ Ｐ明朝" pitchFamily="18" charset="-128"/>
        <a:cs typeface="+mn-cs"/>
      </a:defRPr>
    </a:lvl4pPr>
    <a:lvl5pPr marL="1828800" algn="l" rtl="0" eaLnBrk="0" fontAlgn="base" hangingPunct="0">
      <a:spcBef>
        <a:spcPct val="30000"/>
      </a:spcBef>
      <a:spcAft>
        <a:spcPct val="0"/>
      </a:spcAft>
      <a:defRPr kumimoji="1" sz="1200" kern="1200">
        <a:solidFill>
          <a:schemeClr val="tx1"/>
        </a:solidFill>
        <a:latin typeface="Times New Roman" pitchFamily="18" charset="0"/>
        <a:ea typeface="ＭＳ Ｐ明朝" pitchFamily="18" charset="-128"/>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C4EA5150-586A-DE41-805B-38D9E0F3D42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16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defRPr kumimoji="1" sz="16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defRPr kumimoji="1" sz="16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defRPr kumimoji="1" sz="16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defRPr kumimoji="1" sz="16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9pPr>
          </a:lstStyle>
          <a:p>
            <a:pPr eaLnBrk="1" hangingPunct="1"/>
            <a:fld id="{C5DB9EE4-A8CE-D847-B8E4-F9D0D400AE19}" type="slidenum">
              <a:rPr lang="en-US" altLang="ja-JP" sz="1200"/>
              <a:pPr eaLnBrk="1" hangingPunct="1"/>
              <a:t>1</a:t>
            </a:fld>
            <a:endParaRPr lang="en-US" altLang="ja-JP" sz="1200"/>
          </a:p>
        </p:txBody>
      </p:sp>
      <p:sp>
        <p:nvSpPr>
          <p:cNvPr id="6147" name="Rectangle 2">
            <a:extLst>
              <a:ext uri="{FF2B5EF4-FFF2-40B4-BE49-F238E27FC236}">
                <a16:creationId xmlns:a16="http://schemas.microsoft.com/office/drawing/2014/main" id="{336F07C8-6D1D-1E4C-9B1F-D478F3909BFF}"/>
              </a:ext>
            </a:extLst>
          </p:cNvPr>
          <p:cNvSpPr>
            <a:spLocks noGrp="1" noRot="1" noChangeAspect="1" noChangeArrowheads="1" noTextEdit="1"/>
          </p:cNvSpPr>
          <p:nvPr>
            <p:ph type="sldImg"/>
          </p:nvPr>
        </p:nvSpPr>
        <p:spPr>
          <a:xfrm>
            <a:off x="2022475" y="1582738"/>
            <a:ext cx="10553700" cy="7915275"/>
          </a:xfrm>
          <a:ln/>
        </p:spPr>
      </p:sp>
      <p:sp>
        <p:nvSpPr>
          <p:cNvPr id="6148" name="Rectangle 3">
            <a:extLst>
              <a:ext uri="{FF2B5EF4-FFF2-40B4-BE49-F238E27FC236}">
                <a16:creationId xmlns:a16="http://schemas.microsoft.com/office/drawing/2014/main" id="{3582A002-5E19-4742-B355-FC9795D99C3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ja-JP" altLang="ja-JP"/>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2022475" y="1582738"/>
            <a:ext cx="10553700" cy="7915275"/>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0DB0DEA4-E0F6-FD42-B43D-9FF702984A75}" type="slidenum">
              <a:rPr lang="en-US" altLang="ja-JP" smtClean="0"/>
              <a:pPr/>
              <a:t>12</a:t>
            </a:fld>
            <a:endParaRPr lang="en-US" altLang="ja-JP"/>
          </a:p>
        </p:txBody>
      </p:sp>
    </p:spTree>
    <p:extLst>
      <p:ext uri="{BB962C8B-B14F-4D97-AF65-F5344CB8AC3E}">
        <p14:creationId xmlns:p14="http://schemas.microsoft.com/office/powerpoint/2010/main" val="17826915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2022475" y="1582738"/>
            <a:ext cx="10553700" cy="7915275"/>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0DB0DEA4-E0F6-FD42-B43D-9FF702984A75}" type="slidenum">
              <a:rPr lang="en-US" altLang="ja-JP" smtClean="0"/>
              <a:pPr/>
              <a:t>14</a:t>
            </a:fld>
            <a:endParaRPr lang="en-US" altLang="ja-JP"/>
          </a:p>
        </p:txBody>
      </p:sp>
    </p:spTree>
    <p:extLst>
      <p:ext uri="{BB962C8B-B14F-4D97-AF65-F5344CB8AC3E}">
        <p14:creationId xmlns:p14="http://schemas.microsoft.com/office/powerpoint/2010/main" val="21292536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2022475" y="1582738"/>
            <a:ext cx="10553700" cy="7915275"/>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0DB0DEA4-E0F6-FD42-B43D-9FF702984A75}" type="slidenum">
              <a:rPr lang="en-US" altLang="ja-JP" smtClean="0"/>
              <a:pPr/>
              <a:t>15</a:t>
            </a:fld>
            <a:endParaRPr lang="en-US" altLang="ja-JP"/>
          </a:p>
        </p:txBody>
      </p:sp>
    </p:spTree>
    <p:extLst>
      <p:ext uri="{BB962C8B-B14F-4D97-AF65-F5344CB8AC3E}">
        <p14:creationId xmlns:p14="http://schemas.microsoft.com/office/powerpoint/2010/main" val="16568802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2022475" y="1582738"/>
            <a:ext cx="10553700" cy="7915275"/>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0DB0DEA4-E0F6-FD42-B43D-9FF702984A75}" type="slidenum">
              <a:rPr lang="en-US" altLang="ja-JP" smtClean="0"/>
              <a:pPr/>
              <a:t>16</a:t>
            </a:fld>
            <a:endParaRPr lang="en-US" altLang="ja-JP"/>
          </a:p>
        </p:txBody>
      </p:sp>
    </p:spTree>
    <p:extLst>
      <p:ext uri="{BB962C8B-B14F-4D97-AF65-F5344CB8AC3E}">
        <p14:creationId xmlns:p14="http://schemas.microsoft.com/office/powerpoint/2010/main" val="14505706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2022475" y="1582738"/>
            <a:ext cx="10553700" cy="7915275"/>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0DB0DEA4-E0F6-FD42-B43D-9FF702984A75}" type="slidenum">
              <a:rPr lang="en-US" altLang="ja-JP" smtClean="0"/>
              <a:pPr/>
              <a:t>17</a:t>
            </a:fld>
            <a:endParaRPr lang="en-US" altLang="ja-JP"/>
          </a:p>
        </p:txBody>
      </p:sp>
    </p:spTree>
    <p:extLst>
      <p:ext uri="{BB962C8B-B14F-4D97-AF65-F5344CB8AC3E}">
        <p14:creationId xmlns:p14="http://schemas.microsoft.com/office/powerpoint/2010/main" val="35117294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ユーザー設定レイアウト">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49852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31C593D-50EE-492C-BF62-7061D8451F9F}"/>
              </a:ext>
            </a:extLst>
          </p:cNvPr>
          <p:cNvSpPr>
            <a:spLocks noGrp="1"/>
          </p:cNvSpPr>
          <p:nvPr>
            <p:ph type="title"/>
          </p:nvPr>
        </p:nvSpPr>
        <p:spPr/>
        <p:txBody>
          <a:bodyPr/>
          <a:lstStyle/>
          <a:p>
            <a:r>
              <a:rPr kumimoji="1" lang="ja-JP" altLang="en-US"/>
              <a:t>マスター タイトルの書式設定</a:t>
            </a:r>
          </a:p>
        </p:txBody>
      </p:sp>
    </p:spTree>
    <p:extLst>
      <p:ext uri="{BB962C8B-B14F-4D97-AF65-F5344CB8AC3E}">
        <p14:creationId xmlns:p14="http://schemas.microsoft.com/office/powerpoint/2010/main" val="17715289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62227AF-C1D2-4D5B-BB89-3FC06B4051DE}"/>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EC9BB6EF-1BBD-44F7-8105-357758AD351C}"/>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Tree>
    <p:extLst>
      <p:ext uri="{BB962C8B-B14F-4D97-AF65-F5344CB8AC3E}">
        <p14:creationId xmlns:p14="http://schemas.microsoft.com/office/powerpoint/2010/main" val="2151777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378825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slideLayout" Target="../slideLayouts/slideLayout3.xml"/><Relationship Id="rId1" Type="http://schemas.openxmlformats.org/officeDocument/2006/relationships/slideLayout" Target="../slideLayouts/slideLayout2.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26505887"/>
      </p:ext>
    </p:extLst>
  </p:cSld>
  <p:clrMap bg1="lt1" tx1="dk1" bg2="lt2" tx2="dk2" accent1="accent1" accent2="accent2" accent3="accent3" accent4="accent4" accent5="accent5" accent6="accent6" hlink="hlink" folHlink="folHlink"/>
  <p:sldLayoutIdLst>
    <p:sldLayoutId id="2147483666" r:id="rId1"/>
  </p:sldLayoutIdLst>
  <p:txStyles>
    <p:titleStyle>
      <a:lvl1pPr algn="l" defTabSz="774222" rtl="0" eaLnBrk="1" latinLnBrk="0" hangingPunct="1">
        <a:lnSpc>
          <a:spcPct val="90000"/>
        </a:lnSpc>
        <a:spcBef>
          <a:spcPct val="0"/>
        </a:spcBef>
        <a:buNone/>
        <a:defRPr kumimoji="1" sz="3725" kern="1200">
          <a:solidFill>
            <a:schemeClr val="tx1"/>
          </a:solidFill>
          <a:latin typeface="+mj-lt"/>
          <a:ea typeface="+mj-ea"/>
          <a:cs typeface="+mj-cs"/>
        </a:defRPr>
      </a:lvl1pPr>
    </p:titleStyle>
    <p:bodyStyle>
      <a:lvl1pPr marL="193556" indent="-193556" algn="l" defTabSz="774222" rtl="0" eaLnBrk="1" latinLnBrk="0" hangingPunct="1">
        <a:lnSpc>
          <a:spcPct val="90000"/>
        </a:lnSpc>
        <a:spcBef>
          <a:spcPts val="847"/>
        </a:spcBef>
        <a:buFont typeface="Arial" panose="020B0604020202020204" pitchFamily="34" charset="0"/>
        <a:buChar char="•"/>
        <a:defRPr kumimoji="1" sz="2371" kern="1200">
          <a:solidFill>
            <a:schemeClr val="tx1"/>
          </a:solidFill>
          <a:latin typeface="+mn-lt"/>
          <a:ea typeface="+mn-ea"/>
          <a:cs typeface="+mn-cs"/>
        </a:defRPr>
      </a:lvl1pPr>
      <a:lvl2pPr marL="580667" indent="-193556" algn="l" defTabSz="774222" rtl="0" eaLnBrk="1" latinLnBrk="0" hangingPunct="1">
        <a:lnSpc>
          <a:spcPct val="90000"/>
        </a:lnSpc>
        <a:spcBef>
          <a:spcPts val="423"/>
        </a:spcBef>
        <a:buFont typeface="Arial" panose="020B0604020202020204" pitchFamily="34" charset="0"/>
        <a:buChar char="•"/>
        <a:defRPr kumimoji="1" sz="2032" kern="1200">
          <a:solidFill>
            <a:schemeClr val="tx1"/>
          </a:solidFill>
          <a:latin typeface="+mn-lt"/>
          <a:ea typeface="+mn-ea"/>
          <a:cs typeface="+mn-cs"/>
        </a:defRPr>
      </a:lvl2pPr>
      <a:lvl3pPr marL="967778" indent="-193556" algn="l" defTabSz="774222" rtl="0" eaLnBrk="1" latinLnBrk="0" hangingPunct="1">
        <a:lnSpc>
          <a:spcPct val="90000"/>
        </a:lnSpc>
        <a:spcBef>
          <a:spcPts val="423"/>
        </a:spcBef>
        <a:buFont typeface="Arial" panose="020B0604020202020204" pitchFamily="34" charset="0"/>
        <a:buChar char="•"/>
        <a:defRPr kumimoji="1" sz="1693" kern="1200">
          <a:solidFill>
            <a:schemeClr val="tx1"/>
          </a:solidFill>
          <a:latin typeface="+mn-lt"/>
          <a:ea typeface="+mn-ea"/>
          <a:cs typeface="+mn-cs"/>
        </a:defRPr>
      </a:lvl3pPr>
      <a:lvl4pPr marL="1354889" indent="-193556" algn="l" defTabSz="774222" rtl="0" eaLnBrk="1" latinLnBrk="0" hangingPunct="1">
        <a:lnSpc>
          <a:spcPct val="90000"/>
        </a:lnSpc>
        <a:spcBef>
          <a:spcPts val="423"/>
        </a:spcBef>
        <a:buFont typeface="Arial" panose="020B0604020202020204" pitchFamily="34" charset="0"/>
        <a:buChar char="•"/>
        <a:defRPr kumimoji="1" sz="1524" kern="1200">
          <a:solidFill>
            <a:schemeClr val="tx1"/>
          </a:solidFill>
          <a:latin typeface="+mn-lt"/>
          <a:ea typeface="+mn-ea"/>
          <a:cs typeface="+mn-cs"/>
        </a:defRPr>
      </a:lvl4pPr>
      <a:lvl5pPr marL="1742001" indent="-193556" algn="l" defTabSz="774222" rtl="0" eaLnBrk="1" latinLnBrk="0" hangingPunct="1">
        <a:lnSpc>
          <a:spcPct val="90000"/>
        </a:lnSpc>
        <a:spcBef>
          <a:spcPts val="423"/>
        </a:spcBef>
        <a:buFont typeface="Arial" panose="020B0604020202020204" pitchFamily="34" charset="0"/>
        <a:buChar char="•"/>
        <a:defRPr kumimoji="1" sz="1524" kern="1200">
          <a:solidFill>
            <a:schemeClr val="tx1"/>
          </a:solidFill>
          <a:latin typeface="+mn-lt"/>
          <a:ea typeface="+mn-ea"/>
          <a:cs typeface="+mn-cs"/>
        </a:defRPr>
      </a:lvl5pPr>
      <a:lvl6pPr marL="2129112" indent="-193556" algn="l" defTabSz="774222" rtl="0" eaLnBrk="1" latinLnBrk="0" hangingPunct="1">
        <a:lnSpc>
          <a:spcPct val="90000"/>
        </a:lnSpc>
        <a:spcBef>
          <a:spcPts val="423"/>
        </a:spcBef>
        <a:buFont typeface="Arial" panose="020B0604020202020204" pitchFamily="34" charset="0"/>
        <a:buChar char="•"/>
        <a:defRPr kumimoji="1" sz="1524" kern="1200">
          <a:solidFill>
            <a:schemeClr val="tx1"/>
          </a:solidFill>
          <a:latin typeface="+mn-lt"/>
          <a:ea typeface="+mn-ea"/>
          <a:cs typeface="+mn-cs"/>
        </a:defRPr>
      </a:lvl6pPr>
      <a:lvl7pPr marL="2516223" indent="-193556" algn="l" defTabSz="774222" rtl="0" eaLnBrk="1" latinLnBrk="0" hangingPunct="1">
        <a:lnSpc>
          <a:spcPct val="90000"/>
        </a:lnSpc>
        <a:spcBef>
          <a:spcPts val="423"/>
        </a:spcBef>
        <a:buFont typeface="Arial" panose="020B0604020202020204" pitchFamily="34" charset="0"/>
        <a:buChar char="•"/>
        <a:defRPr kumimoji="1" sz="1524" kern="1200">
          <a:solidFill>
            <a:schemeClr val="tx1"/>
          </a:solidFill>
          <a:latin typeface="+mn-lt"/>
          <a:ea typeface="+mn-ea"/>
          <a:cs typeface="+mn-cs"/>
        </a:defRPr>
      </a:lvl7pPr>
      <a:lvl8pPr marL="2903334" indent="-193556" algn="l" defTabSz="774222" rtl="0" eaLnBrk="1" latinLnBrk="0" hangingPunct="1">
        <a:lnSpc>
          <a:spcPct val="90000"/>
        </a:lnSpc>
        <a:spcBef>
          <a:spcPts val="423"/>
        </a:spcBef>
        <a:buFont typeface="Arial" panose="020B0604020202020204" pitchFamily="34" charset="0"/>
        <a:buChar char="•"/>
        <a:defRPr kumimoji="1" sz="1524" kern="1200">
          <a:solidFill>
            <a:schemeClr val="tx1"/>
          </a:solidFill>
          <a:latin typeface="+mn-lt"/>
          <a:ea typeface="+mn-ea"/>
          <a:cs typeface="+mn-cs"/>
        </a:defRPr>
      </a:lvl8pPr>
      <a:lvl9pPr marL="3290446" indent="-193556" algn="l" defTabSz="774222" rtl="0" eaLnBrk="1" latinLnBrk="0" hangingPunct="1">
        <a:lnSpc>
          <a:spcPct val="90000"/>
        </a:lnSpc>
        <a:spcBef>
          <a:spcPts val="423"/>
        </a:spcBef>
        <a:buFont typeface="Arial" panose="020B0604020202020204" pitchFamily="34" charset="0"/>
        <a:buChar char="•"/>
        <a:defRPr kumimoji="1" sz="1524" kern="1200">
          <a:solidFill>
            <a:schemeClr val="tx1"/>
          </a:solidFill>
          <a:latin typeface="+mn-lt"/>
          <a:ea typeface="+mn-ea"/>
          <a:cs typeface="+mn-cs"/>
        </a:defRPr>
      </a:lvl9pPr>
    </p:bodyStyle>
    <p:otherStyle>
      <a:defPPr>
        <a:defRPr lang="ja-JP"/>
      </a:defPPr>
      <a:lvl1pPr marL="0" algn="l" defTabSz="774222" rtl="0" eaLnBrk="1" latinLnBrk="0" hangingPunct="1">
        <a:defRPr kumimoji="1" sz="1524" kern="1200">
          <a:solidFill>
            <a:schemeClr val="tx1"/>
          </a:solidFill>
          <a:latin typeface="+mn-lt"/>
          <a:ea typeface="+mn-ea"/>
          <a:cs typeface="+mn-cs"/>
        </a:defRPr>
      </a:lvl1pPr>
      <a:lvl2pPr marL="387111" algn="l" defTabSz="774222" rtl="0" eaLnBrk="1" latinLnBrk="0" hangingPunct="1">
        <a:defRPr kumimoji="1" sz="1524" kern="1200">
          <a:solidFill>
            <a:schemeClr val="tx1"/>
          </a:solidFill>
          <a:latin typeface="+mn-lt"/>
          <a:ea typeface="+mn-ea"/>
          <a:cs typeface="+mn-cs"/>
        </a:defRPr>
      </a:lvl2pPr>
      <a:lvl3pPr marL="774222" algn="l" defTabSz="774222" rtl="0" eaLnBrk="1" latinLnBrk="0" hangingPunct="1">
        <a:defRPr kumimoji="1" sz="1524" kern="1200">
          <a:solidFill>
            <a:schemeClr val="tx1"/>
          </a:solidFill>
          <a:latin typeface="+mn-lt"/>
          <a:ea typeface="+mn-ea"/>
          <a:cs typeface="+mn-cs"/>
        </a:defRPr>
      </a:lvl3pPr>
      <a:lvl4pPr marL="1161334" algn="l" defTabSz="774222" rtl="0" eaLnBrk="1" latinLnBrk="0" hangingPunct="1">
        <a:defRPr kumimoji="1" sz="1524" kern="1200">
          <a:solidFill>
            <a:schemeClr val="tx1"/>
          </a:solidFill>
          <a:latin typeface="+mn-lt"/>
          <a:ea typeface="+mn-ea"/>
          <a:cs typeface="+mn-cs"/>
        </a:defRPr>
      </a:lvl4pPr>
      <a:lvl5pPr marL="1548445" algn="l" defTabSz="774222" rtl="0" eaLnBrk="1" latinLnBrk="0" hangingPunct="1">
        <a:defRPr kumimoji="1" sz="1524" kern="1200">
          <a:solidFill>
            <a:schemeClr val="tx1"/>
          </a:solidFill>
          <a:latin typeface="+mn-lt"/>
          <a:ea typeface="+mn-ea"/>
          <a:cs typeface="+mn-cs"/>
        </a:defRPr>
      </a:lvl5pPr>
      <a:lvl6pPr marL="1935556" algn="l" defTabSz="774222" rtl="0" eaLnBrk="1" latinLnBrk="0" hangingPunct="1">
        <a:defRPr kumimoji="1" sz="1524" kern="1200">
          <a:solidFill>
            <a:schemeClr val="tx1"/>
          </a:solidFill>
          <a:latin typeface="+mn-lt"/>
          <a:ea typeface="+mn-ea"/>
          <a:cs typeface="+mn-cs"/>
        </a:defRPr>
      </a:lvl6pPr>
      <a:lvl7pPr marL="2322667" algn="l" defTabSz="774222" rtl="0" eaLnBrk="1" latinLnBrk="0" hangingPunct="1">
        <a:defRPr kumimoji="1" sz="1524" kern="1200">
          <a:solidFill>
            <a:schemeClr val="tx1"/>
          </a:solidFill>
          <a:latin typeface="+mn-lt"/>
          <a:ea typeface="+mn-ea"/>
          <a:cs typeface="+mn-cs"/>
        </a:defRPr>
      </a:lvl7pPr>
      <a:lvl8pPr marL="2709779" algn="l" defTabSz="774222" rtl="0" eaLnBrk="1" latinLnBrk="0" hangingPunct="1">
        <a:defRPr kumimoji="1" sz="1524" kern="1200">
          <a:solidFill>
            <a:schemeClr val="tx1"/>
          </a:solidFill>
          <a:latin typeface="+mn-lt"/>
          <a:ea typeface="+mn-ea"/>
          <a:cs typeface="+mn-cs"/>
        </a:defRPr>
      </a:lvl8pPr>
      <a:lvl9pPr marL="3096890" algn="l" defTabSz="774222" rtl="0" eaLnBrk="1" latinLnBrk="0" hangingPunct="1">
        <a:defRPr kumimoji="1" sz="1524"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1FD3455A-94BB-4384-9D81-3373DDA6E786}"/>
              </a:ext>
            </a:extLst>
          </p:cNvPr>
          <p:cNvSpPr>
            <a:spLocks noGrp="1"/>
          </p:cNvSpPr>
          <p:nvPr>
            <p:ph type="title"/>
          </p:nvPr>
        </p:nvSpPr>
        <p:spPr>
          <a:xfrm>
            <a:off x="879476" y="511177"/>
            <a:ext cx="11042650" cy="833041"/>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5AD97918-B164-4912-9485-26849240275E}"/>
              </a:ext>
            </a:extLst>
          </p:cNvPr>
          <p:cNvSpPr>
            <a:spLocks noGrp="1"/>
          </p:cNvSpPr>
          <p:nvPr>
            <p:ph type="body" idx="1"/>
          </p:nvPr>
        </p:nvSpPr>
        <p:spPr>
          <a:xfrm>
            <a:off x="879476" y="1272208"/>
            <a:ext cx="11042650" cy="8064896"/>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Tree>
    <p:extLst>
      <p:ext uri="{BB962C8B-B14F-4D97-AF65-F5344CB8AC3E}">
        <p14:creationId xmlns:p14="http://schemas.microsoft.com/office/powerpoint/2010/main" val="3799147502"/>
      </p:ext>
    </p:extLst>
  </p:cSld>
  <p:clrMap bg1="lt1" tx1="dk1" bg2="lt2" tx2="dk2" accent1="accent1" accent2="accent2" accent3="accent3" accent4="accent4" accent5="accent5" accent6="accent6" hlink="hlink" folHlink="folHlink"/>
  <p:sldLayoutIdLst>
    <p:sldLayoutId id="2147483659" r:id="rId1"/>
    <p:sldLayoutId id="2147483655" r:id="rId2"/>
    <p:sldLayoutId id="2147483660" r:id="rId3"/>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tiff"/><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image" Target="../media/image14.png"/><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18.tiff"/></Relationships>
</file>

<file path=ppt/slides/_rels/slide16.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image" Target="../media/image22.png"/><Relationship Id="rId1" Type="http://schemas.openxmlformats.org/officeDocument/2006/relationships/slideLayout" Target="../slideLayouts/slideLayout3.xml"/><Relationship Id="rId5" Type="http://schemas.openxmlformats.org/officeDocument/2006/relationships/image" Target="../media/image25.tiff"/><Relationship Id="rId4" Type="http://schemas.openxmlformats.org/officeDocument/2006/relationships/image" Target="../media/image24.tiff"/></Relationships>
</file>

<file path=ppt/slides/_rels/slide24.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3.xml"/><Relationship Id="rId4" Type="http://schemas.openxmlformats.org/officeDocument/2006/relationships/image" Target="../media/image12.tif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Rectangle 5">
            <a:extLst>
              <a:ext uri="{FF2B5EF4-FFF2-40B4-BE49-F238E27FC236}">
                <a16:creationId xmlns:a16="http://schemas.microsoft.com/office/drawing/2014/main" id="{D5D88259-ED24-BD49-9587-FD79AC5A0267}"/>
              </a:ext>
            </a:extLst>
          </p:cNvPr>
          <p:cNvSpPr>
            <a:spLocks noChangeArrowheads="1"/>
          </p:cNvSpPr>
          <p:nvPr/>
        </p:nvSpPr>
        <p:spPr bwMode="auto">
          <a:xfrm>
            <a:off x="1144217" y="1128192"/>
            <a:ext cx="72109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7998" tIns="63999" rIns="127998" bIns="63999" anchor="ctr"/>
          <a:lstStyle>
            <a:lvl1pPr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1pPr>
            <a:lvl2pPr marL="742950" indent="-28575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2pPr>
            <a:lvl3pPr marL="11430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3pPr>
            <a:lvl4pPr marL="16002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4pPr>
            <a:lvl5pPr marL="20574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5pPr>
            <a:lvl6pPr marL="25146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6pPr>
            <a:lvl7pPr marL="29718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7pPr>
            <a:lvl8pPr marL="34290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8pPr>
            <a:lvl9pPr marL="38862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ja-JP" sz="2400" dirty="0">
                <a:latin typeface="ＭＳ Ｐゴシック" panose="020B0600070205080204" pitchFamily="34" charset="-128"/>
              </a:rPr>
              <a:t>XXX</a:t>
            </a:r>
            <a:endParaRPr lang="ja-JP" altLang="en-US" sz="2400" dirty="0">
              <a:latin typeface="ＭＳ Ｐゴシック" panose="020B0600070205080204" pitchFamily="34" charset="-128"/>
            </a:endParaRPr>
          </a:p>
        </p:txBody>
      </p:sp>
      <p:sp>
        <p:nvSpPr>
          <p:cNvPr id="3077" name="Rectangle 15">
            <a:extLst>
              <a:ext uri="{FF2B5EF4-FFF2-40B4-BE49-F238E27FC236}">
                <a16:creationId xmlns:a16="http://schemas.microsoft.com/office/drawing/2014/main" id="{28DDC781-0083-4B44-A3FB-9FF0E3B74E13}"/>
              </a:ext>
            </a:extLst>
          </p:cNvPr>
          <p:cNvSpPr>
            <a:spLocks noChangeArrowheads="1"/>
          </p:cNvSpPr>
          <p:nvPr/>
        </p:nvSpPr>
        <p:spPr bwMode="auto">
          <a:xfrm>
            <a:off x="6330876" y="1168957"/>
            <a:ext cx="4462412"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7998" tIns="63999" rIns="127998" bIns="63999" anchor="ctr"/>
          <a:lstStyle>
            <a:lvl1pPr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1pPr>
            <a:lvl2pPr marL="742950" indent="-28575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2pPr>
            <a:lvl3pPr marL="11430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3pPr>
            <a:lvl4pPr marL="16002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4pPr>
            <a:lvl5pPr marL="20574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5pPr>
            <a:lvl6pPr marL="25146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6pPr>
            <a:lvl7pPr marL="29718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7pPr>
            <a:lvl8pPr marL="34290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8pPr>
            <a:lvl9pPr marL="38862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ja-JP" sz="2400" dirty="0">
                <a:latin typeface="ＭＳ Ｐゴシック" panose="020B0600070205080204" pitchFamily="34" charset="-128"/>
              </a:rPr>
              <a:t>XXXXXXXXXXXXXXXX</a:t>
            </a:r>
            <a:endParaRPr lang="ja-JP" altLang="en-US" sz="2400" dirty="0">
              <a:latin typeface="ＭＳ Ｐゴシック" panose="020B0600070205080204" pitchFamily="34" charset="-128"/>
            </a:endParaRPr>
          </a:p>
        </p:txBody>
      </p:sp>
      <p:sp>
        <p:nvSpPr>
          <p:cNvPr id="3079" name="Rectangle 17">
            <a:extLst>
              <a:ext uri="{FF2B5EF4-FFF2-40B4-BE49-F238E27FC236}">
                <a16:creationId xmlns:a16="http://schemas.microsoft.com/office/drawing/2014/main" id="{5382B293-F7D3-6840-BDDD-720EDDF9DFA7}"/>
              </a:ext>
            </a:extLst>
          </p:cNvPr>
          <p:cNvSpPr>
            <a:spLocks noChangeArrowheads="1"/>
          </p:cNvSpPr>
          <p:nvPr/>
        </p:nvSpPr>
        <p:spPr bwMode="auto">
          <a:xfrm>
            <a:off x="6328793" y="336104"/>
            <a:ext cx="1728191"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7998" tIns="63999" rIns="127998" bIns="63999" anchor="ctr"/>
          <a:lstStyle>
            <a:lvl1pPr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1pPr>
            <a:lvl2pPr marL="742950" indent="-28575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2pPr>
            <a:lvl3pPr marL="11430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3pPr>
            <a:lvl4pPr marL="16002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4pPr>
            <a:lvl5pPr marL="20574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5pPr>
            <a:lvl6pPr marL="25146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6pPr>
            <a:lvl7pPr marL="29718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7pPr>
            <a:lvl8pPr marL="34290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8pPr>
            <a:lvl9pPr marL="38862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ja-JP" sz="2400" dirty="0">
                <a:latin typeface="ＭＳ Ｐゴシック" panose="020B0600070205080204" pitchFamily="34" charset="-128"/>
              </a:rPr>
              <a:t>XXXXXX</a:t>
            </a:r>
            <a:endParaRPr lang="ja-JP" altLang="en-US" sz="2400" dirty="0"/>
          </a:p>
        </p:txBody>
      </p:sp>
      <p:sp>
        <p:nvSpPr>
          <p:cNvPr id="3081" name="Rectangle 19">
            <a:extLst>
              <a:ext uri="{FF2B5EF4-FFF2-40B4-BE49-F238E27FC236}">
                <a16:creationId xmlns:a16="http://schemas.microsoft.com/office/drawing/2014/main" id="{A4EA8F5C-B909-8246-862C-8481017987DD}"/>
              </a:ext>
            </a:extLst>
          </p:cNvPr>
          <p:cNvSpPr>
            <a:spLocks noChangeArrowheads="1"/>
          </p:cNvSpPr>
          <p:nvPr/>
        </p:nvSpPr>
        <p:spPr bwMode="auto">
          <a:xfrm>
            <a:off x="8489032" y="336104"/>
            <a:ext cx="2303462"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7998" tIns="63999" rIns="127998" bIns="63999" anchor="ctr"/>
          <a:lstStyle>
            <a:lvl1pPr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1pPr>
            <a:lvl2pPr marL="742950" indent="-28575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2pPr>
            <a:lvl3pPr marL="11430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3pPr>
            <a:lvl4pPr marL="16002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4pPr>
            <a:lvl5pPr marL="20574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5pPr>
            <a:lvl6pPr marL="25146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6pPr>
            <a:lvl7pPr marL="29718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7pPr>
            <a:lvl8pPr marL="34290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8pPr>
            <a:lvl9pPr marL="38862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ja-JP" sz="2400" dirty="0">
                <a:latin typeface="ＭＳ Ｐゴシック" panose="020B0600070205080204" pitchFamily="34" charset="-128"/>
              </a:rPr>
              <a:t>XXXXXXXXX</a:t>
            </a:r>
            <a:endParaRPr lang="ja-JP" altLang="en-US" sz="2400" dirty="0"/>
          </a:p>
        </p:txBody>
      </p:sp>
      <p:sp>
        <p:nvSpPr>
          <p:cNvPr id="3082" name="Rectangle 20">
            <a:extLst>
              <a:ext uri="{FF2B5EF4-FFF2-40B4-BE49-F238E27FC236}">
                <a16:creationId xmlns:a16="http://schemas.microsoft.com/office/drawing/2014/main" id="{88BB8863-1101-664A-A3BB-4EDEC868681D}"/>
              </a:ext>
            </a:extLst>
          </p:cNvPr>
          <p:cNvSpPr>
            <a:spLocks noChangeArrowheads="1"/>
          </p:cNvSpPr>
          <p:nvPr/>
        </p:nvSpPr>
        <p:spPr bwMode="auto">
          <a:xfrm>
            <a:off x="3017144" y="1200200"/>
            <a:ext cx="2015504"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7998" tIns="63999" rIns="127998" bIns="63999" anchor="ctr"/>
          <a:lstStyle>
            <a:lvl1pPr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1pPr>
            <a:lvl2pPr marL="742950" indent="-28575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2pPr>
            <a:lvl3pPr marL="11430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3pPr>
            <a:lvl4pPr marL="16002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4pPr>
            <a:lvl5pPr marL="20574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5pPr>
            <a:lvl6pPr marL="25146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6pPr>
            <a:lvl7pPr marL="29718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7pPr>
            <a:lvl8pPr marL="34290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8pPr>
            <a:lvl9pPr marL="38862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ja-JP" sz="2400" dirty="0">
                <a:solidFill>
                  <a:prstClr val="black"/>
                </a:solidFill>
                <a:latin typeface="HG丸ｺﾞｼｯｸM-PRO" panose="020F0600000000000000" pitchFamily="50" charset="-128"/>
                <a:ea typeface="HG丸ｺﾞｼｯｸM-PRO" panose="020F0600000000000000" pitchFamily="50" charset="-128"/>
              </a:rPr>
              <a:t>XXXXXXXXXX</a:t>
            </a:r>
            <a:endParaRPr lang="en-US" altLang="ja-JP" sz="3600" dirty="0"/>
          </a:p>
        </p:txBody>
      </p:sp>
      <p:sp>
        <p:nvSpPr>
          <p:cNvPr id="10" name="Rectangle 4">
            <a:extLst>
              <a:ext uri="{FF2B5EF4-FFF2-40B4-BE49-F238E27FC236}">
                <a16:creationId xmlns:a16="http://schemas.microsoft.com/office/drawing/2014/main" id="{3A027A30-C9DB-489E-84A9-224A19E472A9}"/>
              </a:ext>
            </a:extLst>
          </p:cNvPr>
          <p:cNvSpPr>
            <a:spLocks noChangeArrowheads="1"/>
          </p:cNvSpPr>
          <p:nvPr/>
        </p:nvSpPr>
        <p:spPr bwMode="auto">
          <a:xfrm>
            <a:off x="6400800" y="1839142"/>
            <a:ext cx="6189062" cy="7497962"/>
          </a:xfrm>
          <a:prstGeom prst="rect">
            <a:avLst/>
          </a:prstGeom>
          <a:noFill/>
          <a:ln w="9525">
            <a:solidFill>
              <a:schemeClr val="accent6">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lIns="108376" tIns="54188" rIns="108376" bIns="54188"/>
          <a:lstStyle>
            <a:lvl1pPr marL="481013" indent="-481013"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1pPr>
            <a:lvl2pPr marL="742950" indent="-28575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2pPr>
            <a:lvl3pPr marL="11430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3pPr>
            <a:lvl4pPr marL="16002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4pPr>
            <a:lvl5pPr marL="20574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5pPr>
            <a:lvl6pPr marL="25146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6pPr>
            <a:lvl7pPr marL="29718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7pPr>
            <a:lvl8pPr marL="34290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8pPr>
            <a:lvl9pPr marL="38862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9pPr>
          </a:lstStyle>
          <a:p>
            <a:pPr eaLnBrk="1" hangingPunct="1">
              <a:lnSpc>
                <a:spcPct val="80000"/>
              </a:lnSpc>
              <a:spcBef>
                <a:spcPct val="20000"/>
              </a:spcBef>
            </a:pPr>
            <a:r>
              <a:rPr lang="ja-JP" altLang="en-US" sz="1947" b="1" dirty="0">
                <a:solidFill>
                  <a:srgbClr val="FF0000"/>
                </a:solidFill>
              </a:rPr>
              <a:t>モデルの構成</a:t>
            </a:r>
            <a:endParaRPr lang="en-US" altLang="ja-JP" sz="1947" b="1" dirty="0">
              <a:solidFill>
                <a:srgbClr val="FF0000"/>
              </a:solidFill>
            </a:endParaRPr>
          </a:p>
          <a:p>
            <a:pPr marL="342900" indent="-342900" defTabSz="914400" eaLnBrk="1" hangingPunct="1">
              <a:lnSpc>
                <a:spcPct val="80000"/>
              </a:lnSpc>
              <a:spcBef>
                <a:spcPts val="600"/>
              </a:spcBef>
              <a:buFont typeface="+mj-lt"/>
              <a:buAutoNum type="arabicPeriod"/>
            </a:pPr>
            <a:r>
              <a:rPr lang="ja-JP" altLang="en-US" dirty="0">
                <a:solidFill>
                  <a:prstClr val="black"/>
                </a:solidFill>
                <a:latin typeface="HG丸ｺﾞｼｯｸM-PRO" panose="020F0600000000000000" pitchFamily="50" charset="-128"/>
                <a:ea typeface="HG丸ｺﾞｼｯｸM-PRO" panose="020F0600000000000000" pitchFamily="50" charset="-128"/>
              </a:rPr>
              <a:t>要求分析</a:t>
            </a:r>
            <a:endParaRPr lang="en-US" altLang="ja-JP" dirty="0">
              <a:solidFill>
                <a:prstClr val="black"/>
              </a:solidFill>
              <a:latin typeface="HG丸ｺﾞｼｯｸM-PRO" panose="020F0600000000000000" pitchFamily="50" charset="-128"/>
              <a:ea typeface="HG丸ｺﾞｼｯｸM-PRO" panose="020F0600000000000000" pitchFamily="50" charset="-128"/>
            </a:endParaRPr>
          </a:p>
          <a:p>
            <a:pPr marL="196850" indent="-196850" eaLnBrk="1" hangingPunct="1">
              <a:lnSpc>
                <a:spcPct val="80000"/>
              </a:lnSpc>
              <a:spcBef>
                <a:spcPts val="600"/>
              </a:spcBef>
              <a:buFont typeface="Arial" panose="020B0604020202020204" pitchFamily="34" charset="0"/>
              <a:buChar char="•"/>
            </a:pPr>
            <a:r>
              <a:rPr lang="ja-JP" altLang="en-US" dirty="0">
                <a:latin typeface="HG丸ｺﾞｼｯｸM-PRO" panose="020F0600000000000000" pitchFamily="50" charset="-128"/>
                <a:ea typeface="HG丸ｺﾞｼｯｸM-PRO" panose="020F0600000000000000" pitchFamily="50" charset="-128"/>
              </a:rPr>
              <a:t>ダミーテキストダミーテキストダミーテキストダミーテキストダミーテキストダミーテキストダミーテキストダミーテキスト</a:t>
            </a:r>
          </a:p>
          <a:p>
            <a:pPr marL="196850" indent="-196850" eaLnBrk="1" hangingPunct="1">
              <a:lnSpc>
                <a:spcPct val="80000"/>
              </a:lnSpc>
              <a:spcBef>
                <a:spcPts val="600"/>
              </a:spcBef>
              <a:buFont typeface="Arial" panose="020B0604020202020204" pitchFamily="34" charset="0"/>
              <a:buChar char="•"/>
            </a:pPr>
            <a:r>
              <a:rPr lang="ja-JP" altLang="en-US" dirty="0">
                <a:latin typeface="HG丸ｺﾞｼｯｸM-PRO" panose="020F0600000000000000" pitchFamily="50" charset="-128"/>
                <a:ea typeface="HG丸ｺﾞｼｯｸM-PRO" panose="020F0600000000000000" pitchFamily="50" charset="-128"/>
              </a:rPr>
              <a:t>ダミーテキストダミーテキスト</a:t>
            </a:r>
          </a:p>
          <a:p>
            <a:pPr marL="196850" indent="-196850" eaLnBrk="1" hangingPunct="1">
              <a:lnSpc>
                <a:spcPct val="80000"/>
              </a:lnSpc>
              <a:spcBef>
                <a:spcPts val="600"/>
              </a:spcBef>
              <a:buFont typeface="Arial" panose="020B0604020202020204" pitchFamily="34" charset="0"/>
              <a:buChar char="•"/>
            </a:pPr>
            <a:r>
              <a:rPr lang="ja-JP" altLang="en-US" dirty="0">
                <a:latin typeface="HG丸ｺﾞｼｯｸM-PRO" panose="020F0600000000000000" pitchFamily="50" charset="-128"/>
                <a:ea typeface="HG丸ｺﾞｼｯｸM-PRO" panose="020F0600000000000000" pitchFamily="50" charset="-128"/>
              </a:rPr>
              <a:t>ダミーテキストダミーテキスト</a:t>
            </a:r>
          </a:p>
          <a:p>
            <a:pPr marL="342900" indent="-342900" defTabSz="914400" eaLnBrk="1" hangingPunct="1">
              <a:lnSpc>
                <a:spcPct val="80000"/>
              </a:lnSpc>
              <a:spcBef>
                <a:spcPts val="600"/>
              </a:spcBef>
              <a:buFont typeface="+mj-lt"/>
              <a:buAutoNum type="arabicPeriod" startAt="2"/>
            </a:pPr>
            <a:r>
              <a:rPr lang="ja-JP" altLang="en-US" dirty="0">
                <a:solidFill>
                  <a:prstClr val="black"/>
                </a:solidFill>
                <a:latin typeface="HG丸ｺﾞｼｯｸM-PRO" panose="020F0600000000000000" pitchFamily="50" charset="-128"/>
                <a:ea typeface="HG丸ｺﾞｼｯｸM-PRO" panose="020F0600000000000000" pitchFamily="50" charset="-128"/>
              </a:rPr>
              <a:t>分析モデル</a:t>
            </a:r>
            <a:endParaRPr lang="en-US" altLang="ja-JP" dirty="0">
              <a:solidFill>
                <a:prstClr val="black"/>
              </a:solidFill>
              <a:latin typeface="HG丸ｺﾞｼｯｸM-PRO" panose="020F0600000000000000" pitchFamily="50" charset="-128"/>
              <a:ea typeface="HG丸ｺﾞｼｯｸM-PRO" panose="020F0600000000000000" pitchFamily="50" charset="-128"/>
            </a:endParaRPr>
          </a:p>
          <a:p>
            <a:pPr marL="196850" indent="-196850" eaLnBrk="1" hangingPunct="1">
              <a:lnSpc>
                <a:spcPct val="80000"/>
              </a:lnSpc>
              <a:spcBef>
                <a:spcPts val="600"/>
              </a:spcBef>
              <a:buFont typeface="Arial" panose="020B0604020202020204" pitchFamily="34" charset="0"/>
              <a:buChar char="•"/>
            </a:pPr>
            <a:r>
              <a:rPr lang="ja-JP" altLang="en-US" dirty="0">
                <a:latin typeface="HG丸ｺﾞｼｯｸM-PRO" panose="020F0600000000000000" pitchFamily="50" charset="-128"/>
                <a:ea typeface="HG丸ｺﾞｼｯｸM-PRO" panose="020F0600000000000000" pitchFamily="50" charset="-128"/>
              </a:rPr>
              <a:t>ダミーテキストダミーテキストダミーテキストダミーテキストダミーテキストダミーテキストダミーテキストダミーテキスト</a:t>
            </a:r>
          </a:p>
          <a:p>
            <a:pPr marL="196850" indent="-196850" eaLnBrk="1" hangingPunct="1">
              <a:lnSpc>
                <a:spcPct val="80000"/>
              </a:lnSpc>
              <a:spcBef>
                <a:spcPts val="600"/>
              </a:spcBef>
              <a:buFont typeface="Arial" panose="020B0604020202020204" pitchFamily="34" charset="0"/>
              <a:buChar char="•"/>
            </a:pPr>
            <a:r>
              <a:rPr lang="ja-JP" altLang="en-US" dirty="0">
                <a:latin typeface="HG丸ｺﾞｼｯｸM-PRO" panose="020F0600000000000000" pitchFamily="50" charset="-128"/>
                <a:ea typeface="HG丸ｺﾞｼｯｸM-PRO" panose="020F0600000000000000" pitchFamily="50" charset="-128"/>
              </a:rPr>
              <a:t>ダミーテキストダミーテキスト</a:t>
            </a:r>
          </a:p>
          <a:p>
            <a:pPr marL="196850" indent="-196850" eaLnBrk="1" hangingPunct="1">
              <a:lnSpc>
                <a:spcPct val="80000"/>
              </a:lnSpc>
              <a:spcBef>
                <a:spcPts val="600"/>
              </a:spcBef>
              <a:buFont typeface="Arial" panose="020B0604020202020204" pitchFamily="34" charset="0"/>
              <a:buChar char="•"/>
            </a:pPr>
            <a:r>
              <a:rPr lang="ja-JP" altLang="en-US" dirty="0">
                <a:latin typeface="HG丸ｺﾞｼｯｸM-PRO" panose="020F0600000000000000" pitchFamily="50" charset="-128"/>
                <a:ea typeface="HG丸ｺﾞｼｯｸM-PRO" panose="020F0600000000000000" pitchFamily="50" charset="-128"/>
              </a:rPr>
              <a:t>ダミーテキストダミーテキスト</a:t>
            </a:r>
            <a:endParaRPr lang="en-US" altLang="ja-JP" dirty="0">
              <a:latin typeface="HG丸ｺﾞｼｯｸM-PRO" panose="020F0600000000000000" pitchFamily="50" charset="-128"/>
              <a:ea typeface="HG丸ｺﾞｼｯｸM-PRO" panose="020F0600000000000000" pitchFamily="50" charset="-128"/>
            </a:endParaRPr>
          </a:p>
          <a:p>
            <a:pPr marL="196850" indent="-196850" eaLnBrk="1" hangingPunct="1">
              <a:lnSpc>
                <a:spcPct val="80000"/>
              </a:lnSpc>
              <a:spcBef>
                <a:spcPts val="600"/>
              </a:spcBef>
              <a:buFont typeface="Arial" panose="020B0604020202020204" pitchFamily="34" charset="0"/>
              <a:buChar char="•"/>
            </a:pPr>
            <a:r>
              <a:rPr lang="ja-JP" altLang="en-US" dirty="0">
                <a:latin typeface="HG丸ｺﾞｼｯｸM-PRO" panose="020F0600000000000000" pitchFamily="50" charset="-128"/>
                <a:ea typeface="HG丸ｺﾞｼｯｸM-PRO" panose="020F0600000000000000" pitchFamily="50" charset="-128"/>
              </a:rPr>
              <a:t>（文字サイズは</a:t>
            </a:r>
            <a:r>
              <a:rPr lang="en-US" altLang="ja-JP" dirty="0">
                <a:latin typeface="HG丸ｺﾞｼｯｸM-PRO" panose="020F0600000000000000" pitchFamily="50" charset="-128"/>
                <a:ea typeface="HG丸ｺﾞｼｯｸM-PRO" panose="020F0600000000000000" pitchFamily="50" charset="-128"/>
              </a:rPr>
              <a:t>16</a:t>
            </a:r>
            <a:r>
              <a:rPr lang="ja-JP" altLang="en-US" dirty="0">
                <a:latin typeface="HG丸ｺﾞｼｯｸM-PRO" panose="020F0600000000000000" pitchFamily="50" charset="-128"/>
                <a:ea typeface="HG丸ｺﾞｼｯｸM-PRO" panose="020F0600000000000000" pitchFamily="50" charset="-128"/>
              </a:rPr>
              <a:t>ポイント以上）</a:t>
            </a:r>
          </a:p>
          <a:p>
            <a:pPr marL="196850" indent="-196850" eaLnBrk="1" hangingPunct="1">
              <a:lnSpc>
                <a:spcPct val="80000"/>
              </a:lnSpc>
              <a:spcBef>
                <a:spcPts val="600"/>
              </a:spcBef>
              <a:buFont typeface="Arial" panose="020B0604020202020204" pitchFamily="34" charset="0"/>
              <a:buChar char="•"/>
            </a:pPr>
            <a:endParaRPr lang="ja-JP" altLang="en-US" dirty="0">
              <a:latin typeface="HG丸ｺﾞｼｯｸM-PRO" panose="020F0600000000000000" pitchFamily="50" charset="-128"/>
              <a:ea typeface="HG丸ｺﾞｼｯｸM-PRO" panose="020F0600000000000000" pitchFamily="50" charset="-128"/>
            </a:endParaRPr>
          </a:p>
        </p:txBody>
      </p:sp>
      <p:sp>
        <p:nvSpPr>
          <p:cNvPr id="3" name="テキスト ボックス 2">
            <a:extLst>
              <a:ext uri="{FF2B5EF4-FFF2-40B4-BE49-F238E27FC236}">
                <a16:creationId xmlns:a16="http://schemas.microsoft.com/office/drawing/2014/main" id="{82243864-034B-4B1F-989D-660E752C29D3}"/>
              </a:ext>
            </a:extLst>
          </p:cNvPr>
          <p:cNvSpPr txBox="1"/>
          <p:nvPr/>
        </p:nvSpPr>
        <p:spPr>
          <a:xfrm>
            <a:off x="239366" y="8689034"/>
            <a:ext cx="5873402" cy="584775"/>
          </a:xfrm>
          <a:prstGeom prst="rect">
            <a:avLst/>
          </a:prstGeom>
          <a:solidFill>
            <a:schemeClr val="bg1">
              <a:lumMod val="95000"/>
            </a:schemeClr>
          </a:solidFill>
        </p:spPr>
        <p:txBody>
          <a:bodyPr wrap="square" rtlCol="0">
            <a:spAutoFit/>
          </a:bodyPr>
          <a:lstStyle/>
          <a:p>
            <a:r>
              <a:rPr lang="ja-JP" altLang="en-US" dirty="0">
                <a:solidFill>
                  <a:schemeClr val="bg1">
                    <a:lumMod val="50000"/>
                  </a:schemeClr>
                </a:solidFill>
              </a:rPr>
              <a:t>ここに書いた説明で、モデル図全体を読んで得られる分析、設計の全体像、重要なポイント、効果や実績を捉えることができる</a:t>
            </a:r>
          </a:p>
        </p:txBody>
      </p:sp>
      <p:sp>
        <p:nvSpPr>
          <p:cNvPr id="4" name="テキスト ボックス 3">
            <a:extLst>
              <a:ext uri="{FF2B5EF4-FFF2-40B4-BE49-F238E27FC236}">
                <a16:creationId xmlns:a16="http://schemas.microsoft.com/office/drawing/2014/main" id="{1B9BAB15-89E8-4BE3-AEFC-6878394403C2}"/>
              </a:ext>
            </a:extLst>
          </p:cNvPr>
          <p:cNvSpPr txBox="1"/>
          <p:nvPr/>
        </p:nvSpPr>
        <p:spPr>
          <a:xfrm>
            <a:off x="6429378" y="8473010"/>
            <a:ext cx="6146400" cy="830997"/>
          </a:xfrm>
          <a:prstGeom prst="rect">
            <a:avLst/>
          </a:prstGeom>
          <a:solidFill>
            <a:schemeClr val="bg1">
              <a:lumMod val="95000"/>
            </a:schemeClr>
          </a:solidFill>
        </p:spPr>
        <p:txBody>
          <a:bodyPr wrap="square" rtlCol="0">
            <a:spAutoFit/>
          </a:bodyPr>
          <a:lstStyle/>
          <a:p>
            <a:r>
              <a:rPr lang="ja-JP" altLang="en-US" dirty="0">
                <a:solidFill>
                  <a:schemeClr val="bg1">
                    <a:lumMod val="50000"/>
                  </a:schemeClr>
                </a:solidFill>
              </a:rPr>
              <a:t>ここに書いた説明で、どのように分析設計が進められ、分析に何が書いてあるか、設計の何が書いてあるか、制御として何に取り組んでいるか、それらがどのようにつながっているか、といったことが把握できる</a:t>
            </a:r>
          </a:p>
        </p:txBody>
      </p:sp>
      <p:sp>
        <p:nvSpPr>
          <p:cNvPr id="13" name="テキスト ボックス 12">
            <a:extLst>
              <a:ext uri="{FF2B5EF4-FFF2-40B4-BE49-F238E27FC236}">
                <a16:creationId xmlns:a16="http://schemas.microsoft.com/office/drawing/2014/main" id="{8225249A-8E40-48E0-9B85-4D476A8A707F}"/>
              </a:ext>
            </a:extLst>
          </p:cNvPr>
          <p:cNvSpPr txBox="1"/>
          <p:nvPr/>
        </p:nvSpPr>
        <p:spPr>
          <a:xfrm>
            <a:off x="267090" y="4840086"/>
            <a:ext cx="5873402" cy="338554"/>
          </a:xfrm>
          <a:prstGeom prst="rect">
            <a:avLst/>
          </a:prstGeom>
          <a:solidFill>
            <a:schemeClr val="bg1">
              <a:lumMod val="95000"/>
            </a:schemeClr>
          </a:solidFill>
        </p:spPr>
        <p:txBody>
          <a:bodyPr wrap="square" rtlCol="0">
            <a:spAutoFit/>
          </a:bodyPr>
          <a:lstStyle/>
          <a:p>
            <a:r>
              <a:rPr lang="ja-JP" altLang="en-US" dirty="0">
                <a:solidFill>
                  <a:schemeClr val="bg1">
                    <a:lumMod val="50000"/>
                  </a:schemeClr>
                </a:solidFill>
              </a:rPr>
              <a:t>配布時のこの領域の大きさが記載可能な範囲です</a:t>
            </a:r>
          </a:p>
        </p:txBody>
      </p:sp>
      <p:sp>
        <p:nvSpPr>
          <p:cNvPr id="6" name="吹き出し: 四角形 5">
            <a:extLst>
              <a:ext uri="{FF2B5EF4-FFF2-40B4-BE49-F238E27FC236}">
                <a16:creationId xmlns:a16="http://schemas.microsoft.com/office/drawing/2014/main" id="{B6AB1D8E-EFB7-4B4C-85D5-45369CF4A8D5}"/>
              </a:ext>
            </a:extLst>
          </p:cNvPr>
          <p:cNvSpPr/>
          <p:nvPr/>
        </p:nvSpPr>
        <p:spPr>
          <a:xfrm>
            <a:off x="8714095" y="2490957"/>
            <a:ext cx="3794720" cy="1096888"/>
          </a:xfrm>
          <a:prstGeom prst="wedgeRectCallout">
            <a:avLst>
              <a:gd name="adj1" fmla="val -77216"/>
              <a:gd name="adj2" fmla="val -202300"/>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1" hangingPunct="1"/>
            <a:r>
              <a:rPr lang="ja-JP" altLang="en-US" dirty="0">
                <a:solidFill>
                  <a:srgbClr val="0070C0"/>
                </a:solidFill>
              </a:rPr>
              <a:t>注：北海道、東北、北関東、東京、</a:t>
            </a:r>
            <a:br>
              <a:rPr lang="ja-JP" altLang="en-US" dirty="0">
                <a:solidFill>
                  <a:srgbClr val="0070C0"/>
                </a:solidFill>
              </a:rPr>
            </a:br>
            <a:r>
              <a:rPr lang="ja-JP" altLang="en-US" dirty="0">
                <a:solidFill>
                  <a:srgbClr val="0070C0"/>
                </a:solidFill>
              </a:rPr>
              <a:t>南関東、東海、北陸、関西、中四国、</a:t>
            </a:r>
          </a:p>
          <a:p>
            <a:pPr eaLnBrk="1" hangingPunct="1"/>
            <a:r>
              <a:rPr lang="ja-JP" altLang="en-US" dirty="0">
                <a:solidFill>
                  <a:srgbClr val="0070C0"/>
                </a:solidFill>
              </a:rPr>
              <a:t>九州北、九州南、沖縄のいずれか</a:t>
            </a:r>
          </a:p>
          <a:p>
            <a:pPr algn="ctr"/>
            <a:endParaRPr lang="ja-JP" altLang="en-US" dirty="0">
              <a:solidFill>
                <a:srgbClr val="0070C0"/>
              </a:solidFill>
            </a:endParaRPr>
          </a:p>
        </p:txBody>
      </p:sp>
      <p:sp>
        <p:nvSpPr>
          <p:cNvPr id="19" name="吹き出し: 四角形 18">
            <a:extLst>
              <a:ext uri="{FF2B5EF4-FFF2-40B4-BE49-F238E27FC236}">
                <a16:creationId xmlns:a16="http://schemas.microsoft.com/office/drawing/2014/main" id="{7052E665-B879-48C3-8043-EA2E46118074}"/>
              </a:ext>
            </a:extLst>
          </p:cNvPr>
          <p:cNvSpPr/>
          <p:nvPr/>
        </p:nvSpPr>
        <p:spPr>
          <a:xfrm>
            <a:off x="9929192" y="1569952"/>
            <a:ext cx="2600672" cy="792088"/>
          </a:xfrm>
          <a:prstGeom prst="wedgeRectCallout">
            <a:avLst>
              <a:gd name="adj1" fmla="val -36460"/>
              <a:gd name="adj2" fmla="val -143484"/>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1" hangingPunct="1"/>
            <a:r>
              <a:rPr lang="ja-JP" altLang="en-US" dirty="0">
                <a:solidFill>
                  <a:srgbClr val="0070C0"/>
                </a:solidFill>
              </a:rPr>
              <a:t>注：公開されている地域、</a:t>
            </a:r>
          </a:p>
          <a:p>
            <a:pPr eaLnBrk="1" hangingPunct="1"/>
            <a:r>
              <a:rPr lang="ja-JP" altLang="en-US" dirty="0">
                <a:solidFill>
                  <a:srgbClr val="0070C0"/>
                </a:solidFill>
              </a:rPr>
              <a:t>例）「東京都中央区」等</a:t>
            </a:r>
          </a:p>
        </p:txBody>
      </p:sp>
      <p:sp>
        <p:nvSpPr>
          <p:cNvPr id="20" name="吹き出し: 四角形 19">
            <a:extLst>
              <a:ext uri="{FF2B5EF4-FFF2-40B4-BE49-F238E27FC236}">
                <a16:creationId xmlns:a16="http://schemas.microsoft.com/office/drawing/2014/main" id="{6F06F687-E105-4E40-9EA8-A139ED0DCF58}"/>
              </a:ext>
            </a:extLst>
          </p:cNvPr>
          <p:cNvSpPr/>
          <p:nvPr/>
        </p:nvSpPr>
        <p:spPr>
          <a:xfrm>
            <a:off x="8733428" y="3694819"/>
            <a:ext cx="3794720" cy="792088"/>
          </a:xfrm>
          <a:prstGeom prst="wedgeRectCallout">
            <a:avLst>
              <a:gd name="adj1" fmla="val -105881"/>
              <a:gd name="adj2" fmla="val -305707"/>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1" hangingPunct="1"/>
            <a:r>
              <a:rPr lang="ja-JP" altLang="en-US" dirty="0">
                <a:solidFill>
                  <a:srgbClr val="0070C0"/>
                </a:solidFill>
              </a:rPr>
              <a:t>注：公開されている所属名を記載、個人参加の場合は”個人”を記載</a:t>
            </a:r>
          </a:p>
        </p:txBody>
      </p:sp>
      <p:sp>
        <p:nvSpPr>
          <p:cNvPr id="16" name="吹き出し: 四角形 15">
            <a:extLst>
              <a:ext uri="{FF2B5EF4-FFF2-40B4-BE49-F238E27FC236}">
                <a16:creationId xmlns:a16="http://schemas.microsoft.com/office/drawing/2014/main" id="{E12CA54B-B385-4F66-81F3-7EBDCD912BFD}"/>
              </a:ext>
            </a:extLst>
          </p:cNvPr>
          <p:cNvSpPr/>
          <p:nvPr/>
        </p:nvSpPr>
        <p:spPr>
          <a:xfrm>
            <a:off x="8562082" y="6438546"/>
            <a:ext cx="2879278" cy="792088"/>
          </a:xfrm>
          <a:prstGeom prst="wedgeRectCallout">
            <a:avLst>
              <a:gd name="adj1" fmla="val -77127"/>
              <a:gd name="adj2" fmla="val 206505"/>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1" hangingPunct="1"/>
            <a:r>
              <a:rPr lang="ja-JP" altLang="en-US" dirty="0">
                <a:solidFill>
                  <a:srgbClr val="0070C0"/>
                </a:solidFill>
              </a:rPr>
              <a:t>提出時には消してください</a:t>
            </a:r>
          </a:p>
        </p:txBody>
      </p:sp>
      <p:sp>
        <p:nvSpPr>
          <p:cNvPr id="17" name="吹き出し: 四角形 16">
            <a:extLst>
              <a:ext uri="{FF2B5EF4-FFF2-40B4-BE49-F238E27FC236}">
                <a16:creationId xmlns:a16="http://schemas.microsoft.com/office/drawing/2014/main" id="{86757885-A218-4B8A-BEA8-4A623B751178}"/>
              </a:ext>
            </a:extLst>
          </p:cNvPr>
          <p:cNvSpPr/>
          <p:nvPr/>
        </p:nvSpPr>
        <p:spPr>
          <a:xfrm>
            <a:off x="8562082" y="6396403"/>
            <a:ext cx="2879278" cy="792088"/>
          </a:xfrm>
          <a:prstGeom prst="wedgeRectCallout">
            <a:avLst>
              <a:gd name="adj1" fmla="val -243656"/>
              <a:gd name="adj2" fmla="val 237548"/>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1" hangingPunct="1"/>
            <a:r>
              <a:rPr lang="ja-JP" altLang="en-US" dirty="0">
                <a:solidFill>
                  <a:srgbClr val="0070C0"/>
                </a:solidFill>
              </a:rPr>
              <a:t>提出時には消してください</a:t>
            </a:r>
          </a:p>
        </p:txBody>
      </p:sp>
      <p:sp>
        <p:nvSpPr>
          <p:cNvPr id="18" name="吹き出し: 四角形 17">
            <a:extLst>
              <a:ext uri="{FF2B5EF4-FFF2-40B4-BE49-F238E27FC236}">
                <a16:creationId xmlns:a16="http://schemas.microsoft.com/office/drawing/2014/main" id="{B1A66799-1054-423B-9A84-217A539D8FBA}"/>
              </a:ext>
            </a:extLst>
          </p:cNvPr>
          <p:cNvSpPr/>
          <p:nvPr/>
        </p:nvSpPr>
        <p:spPr>
          <a:xfrm>
            <a:off x="8562082" y="6374275"/>
            <a:ext cx="2879278" cy="792088"/>
          </a:xfrm>
          <a:prstGeom prst="wedgeRectCallout">
            <a:avLst>
              <a:gd name="adj1" fmla="val -138970"/>
              <a:gd name="adj2" fmla="val -214700"/>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1" hangingPunct="1"/>
            <a:r>
              <a:rPr lang="ja-JP" altLang="en-US" dirty="0">
                <a:solidFill>
                  <a:srgbClr val="0070C0"/>
                </a:solidFill>
              </a:rPr>
              <a:t>提出時には消してください</a:t>
            </a:r>
          </a:p>
        </p:txBody>
      </p:sp>
      <p:sp>
        <p:nvSpPr>
          <p:cNvPr id="21" name="Rectangle 3">
            <a:extLst>
              <a:ext uri="{FF2B5EF4-FFF2-40B4-BE49-F238E27FC236}">
                <a16:creationId xmlns:a16="http://schemas.microsoft.com/office/drawing/2014/main" id="{0F45394F-2A27-48B9-9452-A5EEF5A2CC72}"/>
              </a:ext>
            </a:extLst>
          </p:cNvPr>
          <p:cNvSpPr>
            <a:spLocks noChangeArrowheads="1"/>
          </p:cNvSpPr>
          <p:nvPr/>
        </p:nvSpPr>
        <p:spPr bwMode="auto">
          <a:xfrm>
            <a:off x="208112" y="1839142"/>
            <a:ext cx="5976664" cy="3420000"/>
          </a:xfrm>
          <a:prstGeom prst="rect">
            <a:avLst/>
          </a:prstGeom>
          <a:noFill/>
          <a:ln w="9525">
            <a:solidFill>
              <a:schemeClr val="accent6">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lIns="108376" tIns="54188" rIns="108376" bIns="54188"/>
          <a:lstStyle>
            <a:lvl1pPr marL="481013" indent="-481013"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1pPr>
            <a:lvl2pPr marL="742950" indent="-28575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2pPr>
            <a:lvl3pPr marL="11430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3pPr>
            <a:lvl4pPr marL="16002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4pPr>
            <a:lvl5pPr marL="20574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5pPr>
            <a:lvl6pPr marL="25146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6pPr>
            <a:lvl7pPr marL="29718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7pPr>
            <a:lvl8pPr marL="34290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8pPr>
            <a:lvl9pPr marL="38862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9pPr>
          </a:lstStyle>
          <a:p>
            <a:pPr eaLnBrk="1" hangingPunct="1">
              <a:lnSpc>
                <a:spcPct val="80000"/>
              </a:lnSpc>
              <a:spcBef>
                <a:spcPct val="20000"/>
              </a:spcBef>
            </a:pPr>
            <a:r>
              <a:rPr lang="ja-JP" altLang="en-US" sz="1947" b="1" dirty="0"/>
              <a:t>チーム紹介、目標、意気込み</a:t>
            </a:r>
            <a:endParaRPr lang="ja-JP" altLang="en-US" dirty="0"/>
          </a:p>
          <a:p>
            <a:pPr marL="0" indent="0"/>
            <a:r>
              <a:rPr lang="ja-JP" altLang="en-US" dirty="0">
                <a:latin typeface="HG丸ｺﾞｼｯｸM-PRO" panose="020F0600000000000000" pitchFamily="50" charset="-128"/>
                <a:ea typeface="HG丸ｺﾞｼｯｸM-PRO" panose="020F0600000000000000" pitchFamily="50" charset="-128"/>
              </a:rPr>
              <a:t>ダミーテキストダミーテキストダミーテキストダミーテキスト</a:t>
            </a:r>
          </a:p>
          <a:p>
            <a:pPr marL="0" indent="0"/>
            <a:r>
              <a:rPr lang="ja-JP" altLang="en-US" dirty="0">
                <a:latin typeface="HG丸ｺﾞｼｯｸM-PRO" panose="020F0600000000000000" pitchFamily="50" charset="-128"/>
                <a:ea typeface="HG丸ｺﾞｼｯｸM-PRO" panose="020F0600000000000000" pitchFamily="50" charset="-128"/>
              </a:rPr>
              <a:t>ダミーテキストダミーテキスト</a:t>
            </a:r>
          </a:p>
          <a:p>
            <a:pPr marL="0" indent="0"/>
            <a:r>
              <a:rPr lang="ja-JP" altLang="en-US" dirty="0">
                <a:latin typeface="HG丸ｺﾞｼｯｸM-PRO" panose="020F0600000000000000" pitchFamily="50" charset="-128"/>
                <a:ea typeface="HG丸ｺﾞｼｯｸM-PRO" panose="020F0600000000000000" pitchFamily="50" charset="-128"/>
              </a:rPr>
              <a:t>ダミーテキスト</a:t>
            </a:r>
          </a:p>
          <a:p>
            <a:pPr marL="0" indent="0"/>
            <a:r>
              <a:rPr lang="ja-JP" altLang="en-US" dirty="0">
                <a:latin typeface="HG丸ｺﾞｼｯｸM-PRO" panose="020F0600000000000000" pitchFamily="50" charset="-128"/>
                <a:ea typeface="HG丸ｺﾞｼｯｸM-PRO" panose="020F0600000000000000" pitchFamily="50" charset="-128"/>
              </a:rPr>
              <a:t>ダミーテキスト</a:t>
            </a:r>
          </a:p>
          <a:p>
            <a:pPr marL="0" indent="0"/>
            <a:r>
              <a:rPr lang="ja-JP" altLang="en-US" dirty="0">
                <a:latin typeface="HG丸ｺﾞｼｯｸM-PRO" panose="020F0600000000000000" pitchFamily="50" charset="-128"/>
                <a:ea typeface="HG丸ｺﾞｼｯｸM-PRO" panose="020F0600000000000000" pitchFamily="50" charset="-128"/>
              </a:rPr>
              <a:t>ダミーテキスト</a:t>
            </a:r>
          </a:p>
          <a:p>
            <a:pPr marL="0" indent="0"/>
            <a:r>
              <a:rPr lang="ja-JP" altLang="en-US" dirty="0">
                <a:latin typeface="HG丸ｺﾞｼｯｸM-PRO" panose="020F0600000000000000" pitchFamily="50" charset="-128"/>
                <a:ea typeface="HG丸ｺﾞｼｯｸM-PRO" panose="020F0600000000000000" pitchFamily="50" charset="-128"/>
              </a:rPr>
              <a:t>ダミーテキスト</a:t>
            </a:r>
          </a:p>
          <a:p>
            <a:pPr marL="0" indent="0"/>
            <a:endParaRPr lang="ja-JP" altLang="en-US" sz="1800" dirty="0">
              <a:latin typeface="HG丸ｺﾞｼｯｸM-PRO" panose="020F0600000000000000" pitchFamily="50" charset="-128"/>
              <a:ea typeface="HG丸ｺﾞｼｯｸM-PRO" panose="020F0600000000000000" pitchFamily="50" charset="-128"/>
            </a:endParaRPr>
          </a:p>
        </p:txBody>
      </p:sp>
      <p:sp>
        <p:nvSpPr>
          <p:cNvPr id="22" name="Rectangle 3">
            <a:extLst>
              <a:ext uri="{FF2B5EF4-FFF2-40B4-BE49-F238E27FC236}">
                <a16:creationId xmlns:a16="http://schemas.microsoft.com/office/drawing/2014/main" id="{E6ECDC21-A1BA-4270-AFFC-AD78C4C54DD9}"/>
              </a:ext>
            </a:extLst>
          </p:cNvPr>
          <p:cNvSpPr>
            <a:spLocks noChangeArrowheads="1"/>
          </p:cNvSpPr>
          <p:nvPr/>
        </p:nvSpPr>
        <p:spPr bwMode="auto">
          <a:xfrm>
            <a:off x="211738" y="5436692"/>
            <a:ext cx="5973038" cy="3900412"/>
          </a:xfrm>
          <a:prstGeom prst="rect">
            <a:avLst/>
          </a:prstGeom>
          <a:noFill/>
          <a:ln w="9525">
            <a:solidFill>
              <a:schemeClr val="accent6">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lIns="108376" tIns="54188" rIns="108376" bIns="54188"/>
          <a:lstStyle>
            <a:lvl1pPr marL="481013" indent="-481013"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1pPr>
            <a:lvl2pPr marL="742950" indent="-28575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2pPr>
            <a:lvl3pPr marL="11430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3pPr>
            <a:lvl4pPr marL="16002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4pPr>
            <a:lvl5pPr marL="20574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5pPr>
            <a:lvl6pPr marL="25146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6pPr>
            <a:lvl7pPr marL="29718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7pPr>
            <a:lvl8pPr marL="34290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8pPr>
            <a:lvl9pPr marL="38862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9pPr>
          </a:lstStyle>
          <a:p>
            <a:pPr marL="0" indent="0" defTabSz="774222" eaLnBrk="1" hangingPunct="1">
              <a:lnSpc>
                <a:spcPct val="80000"/>
              </a:lnSpc>
              <a:spcBef>
                <a:spcPct val="20000"/>
              </a:spcBef>
            </a:pPr>
            <a:r>
              <a:rPr lang="ja-JP" altLang="en-US" sz="1947" b="1" dirty="0">
                <a:solidFill>
                  <a:srgbClr val="FF0000"/>
                </a:solidFill>
              </a:rPr>
              <a:t>モデルの概要</a:t>
            </a:r>
          </a:p>
          <a:p>
            <a:pPr marL="196850" indent="-196850" eaLnBrk="1" hangingPunct="1">
              <a:lnSpc>
                <a:spcPct val="80000"/>
              </a:lnSpc>
              <a:spcBef>
                <a:spcPts val="600"/>
              </a:spcBef>
              <a:buFont typeface="Arial" panose="020B0604020202020204" pitchFamily="34" charset="0"/>
              <a:buChar char="•"/>
            </a:pPr>
            <a:r>
              <a:rPr lang="ja-JP" altLang="en-US" dirty="0">
                <a:latin typeface="HG丸ｺﾞｼｯｸM-PRO" panose="020F0600000000000000" pitchFamily="50" charset="-128"/>
                <a:ea typeface="HG丸ｺﾞｼｯｸM-PRO" panose="020F0600000000000000" pitchFamily="50" charset="-128"/>
              </a:rPr>
              <a:t>ダミーテキストダミーテキストダミーテキストダミーテキストダミーテキストダミーテキストダミーテキストダミーテキスト</a:t>
            </a:r>
          </a:p>
          <a:p>
            <a:pPr marL="196850" indent="-196850" eaLnBrk="1" hangingPunct="1">
              <a:lnSpc>
                <a:spcPct val="80000"/>
              </a:lnSpc>
              <a:spcBef>
                <a:spcPts val="600"/>
              </a:spcBef>
              <a:buFont typeface="Arial" panose="020B0604020202020204" pitchFamily="34" charset="0"/>
              <a:buChar char="•"/>
            </a:pPr>
            <a:r>
              <a:rPr lang="ja-JP" altLang="en-US" dirty="0">
                <a:latin typeface="HG丸ｺﾞｼｯｸM-PRO" panose="020F0600000000000000" pitchFamily="50" charset="-128"/>
                <a:ea typeface="HG丸ｺﾞｼｯｸM-PRO" panose="020F0600000000000000" pitchFamily="50" charset="-128"/>
              </a:rPr>
              <a:t>ダミーテキストダミーテキスト</a:t>
            </a:r>
          </a:p>
          <a:p>
            <a:pPr marL="196850" indent="-196850" eaLnBrk="1" hangingPunct="1">
              <a:lnSpc>
                <a:spcPct val="80000"/>
              </a:lnSpc>
              <a:spcBef>
                <a:spcPts val="600"/>
              </a:spcBef>
              <a:buFont typeface="Arial" panose="020B0604020202020204" pitchFamily="34" charset="0"/>
              <a:buChar char="•"/>
            </a:pPr>
            <a:r>
              <a:rPr lang="ja-JP" altLang="en-US" dirty="0">
                <a:latin typeface="HG丸ｺﾞｼｯｸM-PRO" panose="020F0600000000000000" pitchFamily="50" charset="-128"/>
                <a:ea typeface="HG丸ｺﾞｼｯｸM-PRO" panose="020F0600000000000000" pitchFamily="50" charset="-128"/>
              </a:rPr>
              <a:t>ダミーテキストダミーテキスト</a:t>
            </a:r>
            <a:endParaRPr lang="en-US" altLang="ja-JP" dirty="0">
              <a:latin typeface="HG丸ｺﾞｼｯｸM-PRO" panose="020F0600000000000000" pitchFamily="50" charset="-128"/>
              <a:ea typeface="HG丸ｺﾞｼｯｸM-PRO" panose="020F0600000000000000" pitchFamily="50" charset="-128"/>
            </a:endParaRPr>
          </a:p>
          <a:p>
            <a:pPr marL="196850" indent="-196850" eaLnBrk="1" hangingPunct="1">
              <a:lnSpc>
                <a:spcPct val="80000"/>
              </a:lnSpc>
              <a:spcBef>
                <a:spcPts val="600"/>
              </a:spcBef>
              <a:buFont typeface="Arial" panose="020B0604020202020204" pitchFamily="34" charset="0"/>
              <a:buChar char="•"/>
            </a:pPr>
            <a:r>
              <a:rPr lang="ja-JP" altLang="en-US" dirty="0">
                <a:latin typeface="HG丸ｺﾞｼｯｸM-PRO" panose="020F0600000000000000" pitchFamily="50" charset="-128"/>
                <a:ea typeface="HG丸ｺﾞｼｯｸM-PRO" panose="020F0600000000000000" pitchFamily="50" charset="-128"/>
              </a:rPr>
              <a:t>（文字サイズは</a:t>
            </a:r>
            <a:r>
              <a:rPr lang="en-US" altLang="ja-JP" dirty="0">
                <a:latin typeface="HG丸ｺﾞｼｯｸM-PRO" panose="020F0600000000000000" pitchFamily="50" charset="-128"/>
                <a:ea typeface="HG丸ｺﾞｼｯｸM-PRO" panose="020F0600000000000000" pitchFamily="50" charset="-128"/>
              </a:rPr>
              <a:t>16</a:t>
            </a:r>
            <a:r>
              <a:rPr lang="ja-JP" altLang="en-US" dirty="0">
                <a:latin typeface="HG丸ｺﾞｼｯｸM-PRO" panose="020F0600000000000000" pitchFamily="50" charset="-128"/>
                <a:ea typeface="HG丸ｺﾞｼｯｸM-PRO" panose="020F0600000000000000" pitchFamily="50" charset="-128"/>
              </a:rPr>
              <a:t>ポイント以上、全角で</a:t>
            </a:r>
            <a:r>
              <a:rPr lang="en-US" altLang="ja-JP" dirty="0">
                <a:latin typeface="HG丸ｺﾞｼｯｸM-PRO" panose="020F0600000000000000" pitchFamily="50" charset="-128"/>
                <a:ea typeface="HG丸ｺﾞｼｯｸM-PRO" panose="020F0600000000000000" pitchFamily="50" charset="-128"/>
              </a:rPr>
              <a:t>300</a:t>
            </a:r>
            <a:r>
              <a:rPr lang="ja-JP" altLang="en-US" dirty="0">
                <a:latin typeface="HG丸ｺﾞｼｯｸM-PRO" panose="020F0600000000000000" pitchFamily="50" charset="-128"/>
                <a:ea typeface="HG丸ｺﾞｼｯｸM-PRO" panose="020F0600000000000000" pitchFamily="50" charset="-128"/>
              </a:rPr>
              <a:t>文字程度）</a:t>
            </a:r>
          </a:p>
          <a:p>
            <a:pPr marL="0" indent="0" eaLnBrk="1" hangingPunct="1">
              <a:lnSpc>
                <a:spcPct val="80000"/>
              </a:lnSpc>
              <a:spcBef>
                <a:spcPts val="600"/>
              </a:spcBef>
            </a:pPr>
            <a:endParaRPr lang="ja-JP" altLang="en-US" dirty="0">
              <a:latin typeface="HG丸ｺﾞｼｯｸM-PRO" panose="020F0600000000000000" pitchFamily="50" charset="-128"/>
              <a:ea typeface="HG丸ｺﾞｼｯｸM-PRO" panose="020F0600000000000000" pitchFamily="50" charset="-128"/>
            </a:endParaRPr>
          </a:p>
          <a:p>
            <a:pPr marL="0" indent="0" eaLnBrk="1" hangingPunct="1">
              <a:lnSpc>
                <a:spcPct val="80000"/>
              </a:lnSpc>
              <a:spcBef>
                <a:spcPct val="20000"/>
              </a:spcBef>
            </a:pPr>
            <a:endParaRPr lang="en-US" altLang="ja-JP" sz="1800" dirty="0">
              <a:latin typeface="HG丸ｺﾞｼｯｸM-PRO" panose="020F0600000000000000" pitchFamily="50" charset="-128"/>
              <a:ea typeface="HG丸ｺﾞｼｯｸM-PRO" panose="020F0600000000000000" pitchFamily="50" charset="-128"/>
            </a:endParaRPr>
          </a:p>
          <a:p>
            <a:pPr marL="0" indent="0" eaLnBrk="1" hangingPunct="1">
              <a:lnSpc>
                <a:spcPct val="80000"/>
              </a:lnSpc>
              <a:spcBef>
                <a:spcPct val="20000"/>
              </a:spcBef>
            </a:pPr>
            <a:endParaRPr lang="en-US" altLang="ja-JP" sz="1800" dirty="0">
              <a:latin typeface="HG丸ｺﾞｼｯｸM-PRO" panose="020F0600000000000000" pitchFamily="50" charset="-128"/>
              <a:ea typeface="HG丸ｺﾞｼｯｸM-PRO" panose="020F0600000000000000" pitchFamily="50" charset="-128"/>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CE008806-0A9D-4D4D-9B56-7E0C6EC592E3}"/>
              </a:ext>
            </a:extLst>
          </p:cNvPr>
          <p:cNvSpPr/>
          <p:nvPr/>
        </p:nvSpPr>
        <p:spPr>
          <a:xfrm>
            <a:off x="0" y="2"/>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ゲームの要素定義</a:t>
            </a:r>
          </a:p>
        </p:txBody>
      </p:sp>
      <p:pic>
        <p:nvPicPr>
          <p:cNvPr id="6" name="図 5">
            <a:extLst>
              <a:ext uri="{FF2B5EF4-FFF2-40B4-BE49-F238E27FC236}">
                <a16:creationId xmlns:a16="http://schemas.microsoft.com/office/drawing/2014/main" id="{47333E3B-8768-4441-8B05-AFEADD223287}"/>
              </a:ext>
            </a:extLst>
          </p:cNvPr>
          <p:cNvPicPr>
            <a:picLocks noChangeAspect="1"/>
          </p:cNvPicPr>
          <p:nvPr/>
        </p:nvPicPr>
        <p:blipFill>
          <a:blip r:embed="rId2"/>
          <a:stretch>
            <a:fillRect/>
          </a:stretch>
        </p:blipFill>
        <p:spPr>
          <a:xfrm>
            <a:off x="6189375" y="7320880"/>
            <a:ext cx="6612225" cy="2191079"/>
          </a:xfrm>
          <a:prstGeom prst="rect">
            <a:avLst/>
          </a:prstGeom>
        </p:spPr>
      </p:pic>
      <p:pic>
        <p:nvPicPr>
          <p:cNvPr id="17" name="図 16"/>
          <p:cNvPicPr>
            <a:picLocks noChangeAspect="1"/>
          </p:cNvPicPr>
          <p:nvPr/>
        </p:nvPicPr>
        <p:blipFill rotWithShape="1">
          <a:blip r:embed="rId3"/>
          <a:srcRect l="1358" t="3844" r="1358" b="1646"/>
          <a:stretch/>
        </p:blipFill>
        <p:spPr>
          <a:xfrm>
            <a:off x="928192" y="264097"/>
            <a:ext cx="10945216" cy="9289032"/>
          </a:xfrm>
          <a:prstGeom prst="rect">
            <a:avLst/>
          </a:prstGeom>
        </p:spPr>
      </p:pic>
      <p:sp>
        <p:nvSpPr>
          <p:cNvPr id="7" name="正方形/長方形 6">
            <a:extLst>
              <a:ext uri="{FF2B5EF4-FFF2-40B4-BE49-F238E27FC236}">
                <a16:creationId xmlns:a16="http://schemas.microsoft.com/office/drawing/2014/main" id="{12C831D2-A01D-0F4E-9663-A630EAD63471}"/>
              </a:ext>
            </a:extLst>
          </p:cNvPr>
          <p:cNvSpPr/>
          <p:nvPr/>
        </p:nvSpPr>
        <p:spPr>
          <a:xfrm>
            <a:off x="6544816" y="1632248"/>
            <a:ext cx="1512168" cy="216024"/>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100">
                <a:solidFill>
                  <a:schemeClr val="tx1"/>
                </a:solidFill>
              </a:rPr>
              <a:t>隣接ノードのセット</a:t>
            </a:r>
          </a:p>
        </p:txBody>
      </p:sp>
    </p:spTree>
    <p:extLst>
      <p:ext uri="{BB962C8B-B14F-4D97-AF65-F5344CB8AC3E}">
        <p14:creationId xmlns:p14="http://schemas.microsoft.com/office/powerpoint/2010/main" val="14626691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CE008806-0A9D-4D4D-9B56-7E0C6EC592E3}"/>
              </a:ext>
            </a:extLst>
          </p:cNvPr>
          <p:cNvSpPr/>
          <p:nvPr/>
        </p:nvSpPr>
        <p:spPr>
          <a:xfrm>
            <a:off x="0" y="2"/>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ゲームの要素定義</a:t>
            </a:r>
          </a:p>
        </p:txBody>
      </p:sp>
      <p:pic>
        <p:nvPicPr>
          <p:cNvPr id="4" name="図 3"/>
          <p:cNvPicPr>
            <a:picLocks noChangeAspect="1"/>
          </p:cNvPicPr>
          <p:nvPr/>
        </p:nvPicPr>
        <p:blipFill>
          <a:blip r:embed="rId2"/>
          <a:stretch>
            <a:fillRect/>
          </a:stretch>
        </p:blipFill>
        <p:spPr>
          <a:xfrm>
            <a:off x="-23497" y="928789"/>
            <a:ext cx="12825098" cy="3185809"/>
          </a:xfrm>
          <a:prstGeom prst="rect">
            <a:avLst/>
          </a:prstGeom>
        </p:spPr>
      </p:pic>
      <p:pic>
        <p:nvPicPr>
          <p:cNvPr id="6" name="図 5">
            <a:extLst>
              <a:ext uri="{FF2B5EF4-FFF2-40B4-BE49-F238E27FC236}">
                <a16:creationId xmlns:a16="http://schemas.microsoft.com/office/drawing/2014/main" id="{47333E3B-8768-4441-8B05-AFEADD223287}"/>
              </a:ext>
            </a:extLst>
          </p:cNvPr>
          <p:cNvPicPr>
            <a:picLocks noChangeAspect="1"/>
          </p:cNvPicPr>
          <p:nvPr/>
        </p:nvPicPr>
        <p:blipFill>
          <a:blip r:embed="rId3"/>
          <a:stretch>
            <a:fillRect/>
          </a:stretch>
        </p:blipFill>
        <p:spPr>
          <a:xfrm>
            <a:off x="6189375" y="7320880"/>
            <a:ext cx="6612225" cy="2191079"/>
          </a:xfrm>
          <a:prstGeom prst="rect">
            <a:avLst/>
          </a:prstGeom>
        </p:spPr>
      </p:pic>
      <p:sp>
        <p:nvSpPr>
          <p:cNvPr id="7" name="正方形/長方形 6">
            <a:extLst>
              <a:ext uri="{FF2B5EF4-FFF2-40B4-BE49-F238E27FC236}">
                <a16:creationId xmlns:a16="http://schemas.microsoft.com/office/drawing/2014/main" id="{000C0533-C460-B34F-81E4-8584423319E5}"/>
              </a:ext>
            </a:extLst>
          </p:cNvPr>
          <p:cNvSpPr/>
          <p:nvPr/>
        </p:nvSpPr>
        <p:spPr>
          <a:xfrm>
            <a:off x="6792549" y="4841080"/>
            <a:ext cx="2664296" cy="569126"/>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ja-JP" altLang="en-US">
                <a:solidFill>
                  <a:schemeClr val="tx1"/>
                </a:solidFill>
              </a:rPr>
              <a:t>オープン・ノード・リスト</a:t>
            </a:r>
          </a:p>
        </p:txBody>
      </p:sp>
      <p:sp>
        <p:nvSpPr>
          <p:cNvPr id="8" name="正方形/長方形 7">
            <a:extLst>
              <a:ext uri="{FF2B5EF4-FFF2-40B4-BE49-F238E27FC236}">
                <a16:creationId xmlns:a16="http://schemas.microsoft.com/office/drawing/2014/main" id="{5C5B8EC5-9EA9-3B4F-8632-7CBE78EDDF43}"/>
              </a:ext>
            </a:extLst>
          </p:cNvPr>
          <p:cNvSpPr/>
          <p:nvPr/>
        </p:nvSpPr>
        <p:spPr>
          <a:xfrm>
            <a:off x="6792549" y="6288178"/>
            <a:ext cx="2664296" cy="569126"/>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ja-JP" altLang="en-US">
                <a:solidFill>
                  <a:schemeClr val="tx1"/>
                </a:solidFill>
              </a:rPr>
              <a:t>クローズ・ノード・リスト</a:t>
            </a:r>
          </a:p>
        </p:txBody>
      </p:sp>
      <p:sp>
        <p:nvSpPr>
          <p:cNvPr id="9" name="正方形/長方形 8">
            <a:extLst>
              <a:ext uri="{FF2B5EF4-FFF2-40B4-BE49-F238E27FC236}">
                <a16:creationId xmlns:a16="http://schemas.microsoft.com/office/drawing/2014/main" id="{AF4DA4F5-1863-1244-9119-F21FC6092EFC}"/>
              </a:ext>
            </a:extLst>
          </p:cNvPr>
          <p:cNvSpPr/>
          <p:nvPr/>
        </p:nvSpPr>
        <p:spPr>
          <a:xfrm>
            <a:off x="3766379" y="4841080"/>
            <a:ext cx="2664296" cy="835030"/>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ja-JP" altLang="en-US">
                <a:solidFill>
                  <a:schemeClr val="tx1"/>
                </a:solidFill>
              </a:rPr>
              <a:t>フロンティア・</a:t>
            </a:r>
            <a:endParaRPr lang="en-US" altLang="ja-JP" dirty="0">
              <a:solidFill>
                <a:schemeClr val="tx1"/>
              </a:solidFill>
            </a:endParaRPr>
          </a:p>
          <a:p>
            <a:pPr algn="ctr"/>
            <a:r>
              <a:rPr lang="ja-JP" altLang="en-US">
                <a:solidFill>
                  <a:schemeClr val="tx1"/>
                </a:solidFill>
              </a:rPr>
              <a:t>ノードリスト</a:t>
            </a:r>
          </a:p>
        </p:txBody>
      </p:sp>
      <p:sp>
        <p:nvSpPr>
          <p:cNvPr id="10" name="正方形/長方形 9">
            <a:extLst>
              <a:ext uri="{FF2B5EF4-FFF2-40B4-BE49-F238E27FC236}">
                <a16:creationId xmlns:a16="http://schemas.microsoft.com/office/drawing/2014/main" id="{CE67AA8A-23AA-E043-8083-DD8A19FEDABC}"/>
              </a:ext>
            </a:extLst>
          </p:cNvPr>
          <p:cNvSpPr/>
          <p:nvPr/>
        </p:nvSpPr>
        <p:spPr>
          <a:xfrm>
            <a:off x="3767305" y="6021030"/>
            <a:ext cx="2664296" cy="750457"/>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ja-JP" altLang="en-US">
                <a:solidFill>
                  <a:schemeClr val="tx1"/>
                </a:solidFill>
              </a:rPr>
              <a:t>探索済</a:t>
            </a:r>
            <a:endParaRPr lang="en-US" altLang="ja-JP" dirty="0">
              <a:solidFill>
                <a:schemeClr val="tx1"/>
              </a:solidFill>
            </a:endParaRPr>
          </a:p>
          <a:p>
            <a:pPr algn="ctr"/>
            <a:r>
              <a:rPr lang="ja-JP" altLang="en-US">
                <a:solidFill>
                  <a:schemeClr val="tx1"/>
                </a:solidFill>
              </a:rPr>
              <a:t>ノードリスト</a:t>
            </a:r>
          </a:p>
        </p:txBody>
      </p:sp>
      <p:sp>
        <p:nvSpPr>
          <p:cNvPr id="11" name="正方形/長方形 10">
            <a:extLst>
              <a:ext uri="{FF2B5EF4-FFF2-40B4-BE49-F238E27FC236}">
                <a16:creationId xmlns:a16="http://schemas.microsoft.com/office/drawing/2014/main" id="{D80679D4-FFEB-FA47-995B-7F7B3DCBCA35}"/>
              </a:ext>
            </a:extLst>
          </p:cNvPr>
          <p:cNvSpPr/>
          <p:nvPr/>
        </p:nvSpPr>
        <p:spPr>
          <a:xfrm>
            <a:off x="3766379" y="7116407"/>
            <a:ext cx="2664296" cy="636890"/>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ja-JP" altLang="en-US">
                <a:solidFill>
                  <a:schemeClr val="tx1"/>
                </a:solidFill>
              </a:rPr>
              <a:t>未探索</a:t>
            </a:r>
            <a:endParaRPr lang="en-US" altLang="ja-JP">
              <a:solidFill>
                <a:schemeClr val="tx1"/>
              </a:solidFill>
            </a:endParaRPr>
          </a:p>
          <a:p>
            <a:pPr algn="ctr"/>
            <a:r>
              <a:rPr lang="ja-JP" altLang="en-US">
                <a:solidFill>
                  <a:schemeClr val="tx1"/>
                </a:solidFill>
              </a:rPr>
              <a:t>ノードリスト</a:t>
            </a:r>
          </a:p>
        </p:txBody>
      </p:sp>
      <p:sp>
        <p:nvSpPr>
          <p:cNvPr id="2" name="角丸四角形吹き出し 1">
            <a:extLst>
              <a:ext uri="{FF2B5EF4-FFF2-40B4-BE49-F238E27FC236}">
                <a16:creationId xmlns:a16="http://schemas.microsoft.com/office/drawing/2014/main" id="{B004FBC6-6885-8C45-BA97-E4FC79F7BA4A}"/>
              </a:ext>
            </a:extLst>
          </p:cNvPr>
          <p:cNvSpPr/>
          <p:nvPr/>
        </p:nvSpPr>
        <p:spPr>
          <a:xfrm>
            <a:off x="8343358" y="3721755"/>
            <a:ext cx="1513825" cy="504056"/>
          </a:xfrm>
          <a:prstGeom prst="wedgeRoundRectCallout">
            <a:avLst>
              <a:gd name="adj1" fmla="val 9055"/>
              <a:gd name="adj2" fmla="val -209613"/>
              <a:gd name="adj3" fmla="val 16667"/>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100">
                <a:solidFill>
                  <a:schemeClr val="tx1"/>
                </a:solidFill>
              </a:rPr>
              <a:t>リストじゃなくてもいいのでは？</a:t>
            </a:r>
          </a:p>
        </p:txBody>
      </p:sp>
      <p:sp>
        <p:nvSpPr>
          <p:cNvPr id="12" name="正方形/長方形 11">
            <a:extLst>
              <a:ext uri="{FF2B5EF4-FFF2-40B4-BE49-F238E27FC236}">
                <a16:creationId xmlns:a16="http://schemas.microsoft.com/office/drawing/2014/main" id="{7B5CC03A-CAB7-5E46-A8DE-949BC0B7BD1F}"/>
              </a:ext>
            </a:extLst>
          </p:cNvPr>
          <p:cNvSpPr/>
          <p:nvPr/>
        </p:nvSpPr>
        <p:spPr>
          <a:xfrm>
            <a:off x="208112" y="4961245"/>
            <a:ext cx="3365475" cy="736213"/>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ja-JP" altLang="en-US" sz="1200">
                <a:solidFill>
                  <a:schemeClr val="tx1"/>
                </a:solidFill>
              </a:rPr>
              <a:t>マップ</a:t>
            </a:r>
            <a:endParaRPr lang="en-US" altLang="ja-JP" sz="1200" dirty="0">
              <a:solidFill>
                <a:schemeClr val="tx1"/>
              </a:solidFill>
            </a:endParaRPr>
          </a:p>
          <a:p>
            <a:r>
              <a:rPr lang="ja-JP" altLang="en-US" sz="1200">
                <a:solidFill>
                  <a:schemeClr val="tx1"/>
                </a:solidFill>
              </a:rPr>
              <a:t>ブロックが</a:t>
            </a:r>
            <a:r>
              <a:rPr lang="ja-JP" altLang="en-US" sz="1200">
                <a:solidFill>
                  <a:srgbClr val="FF0000"/>
                </a:solidFill>
              </a:rPr>
              <a:t>置かれていない</a:t>
            </a:r>
            <a:r>
              <a:rPr lang="ja-JP" altLang="en-US" sz="1200">
                <a:solidFill>
                  <a:schemeClr val="tx1"/>
                </a:solidFill>
              </a:rPr>
              <a:t>ノードと次に運搬するブロックが置かれているノード</a:t>
            </a:r>
          </a:p>
        </p:txBody>
      </p:sp>
      <p:sp>
        <p:nvSpPr>
          <p:cNvPr id="13" name="正方形/長方形 12">
            <a:extLst>
              <a:ext uri="{FF2B5EF4-FFF2-40B4-BE49-F238E27FC236}">
                <a16:creationId xmlns:a16="http://schemas.microsoft.com/office/drawing/2014/main" id="{DAB5112E-8DE4-7D4C-AAFB-542D5830DC69}"/>
              </a:ext>
            </a:extLst>
          </p:cNvPr>
          <p:cNvSpPr/>
          <p:nvPr/>
        </p:nvSpPr>
        <p:spPr>
          <a:xfrm>
            <a:off x="208112" y="5924317"/>
            <a:ext cx="3365475" cy="736213"/>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ja-JP" altLang="en-US" sz="1200">
                <a:solidFill>
                  <a:schemeClr val="tx1"/>
                </a:solidFill>
              </a:rPr>
              <a:t>コマンド・リスト</a:t>
            </a:r>
          </a:p>
        </p:txBody>
      </p:sp>
      <p:sp>
        <p:nvSpPr>
          <p:cNvPr id="14" name="正方形/長方形 13">
            <a:extLst>
              <a:ext uri="{FF2B5EF4-FFF2-40B4-BE49-F238E27FC236}">
                <a16:creationId xmlns:a16="http://schemas.microsoft.com/office/drawing/2014/main" id="{316A5523-AC0F-3A45-8F3A-6EB18C7DC48D}"/>
              </a:ext>
            </a:extLst>
          </p:cNvPr>
          <p:cNvSpPr/>
          <p:nvPr/>
        </p:nvSpPr>
        <p:spPr>
          <a:xfrm>
            <a:off x="9857183" y="4841080"/>
            <a:ext cx="2664296" cy="569126"/>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ja-JP" altLang="en-US">
                <a:solidFill>
                  <a:schemeClr val="tx1"/>
                </a:solidFill>
              </a:rPr>
              <a:t>現在位置・ノード</a:t>
            </a:r>
          </a:p>
        </p:txBody>
      </p:sp>
      <p:pic>
        <p:nvPicPr>
          <p:cNvPr id="3" name="図 2"/>
          <p:cNvPicPr>
            <a:picLocks noChangeAspect="1"/>
          </p:cNvPicPr>
          <p:nvPr/>
        </p:nvPicPr>
        <p:blipFill>
          <a:blip r:embed="rId4"/>
          <a:stretch>
            <a:fillRect/>
          </a:stretch>
        </p:blipFill>
        <p:spPr>
          <a:xfrm>
            <a:off x="-131733" y="7757878"/>
            <a:ext cx="25866666" cy="10907936"/>
          </a:xfrm>
          <a:prstGeom prst="rect">
            <a:avLst/>
          </a:prstGeom>
        </p:spPr>
      </p:pic>
    </p:spTree>
    <p:extLst>
      <p:ext uri="{BB962C8B-B14F-4D97-AF65-F5344CB8AC3E}">
        <p14:creationId xmlns:p14="http://schemas.microsoft.com/office/powerpoint/2010/main" val="41864218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CE008806-0A9D-4D4D-9B56-7E0C6EC592E3}"/>
              </a:ext>
            </a:extLst>
          </p:cNvPr>
          <p:cNvSpPr/>
          <p:nvPr/>
        </p:nvSpPr>
        <p:spPr>
          <a:xfrm>
            <a:off x="0" y="2"/>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ゲームの走行体の動作定義</a:t>
            </a:r>
            <a:endParaRPr lang="en-US" altLang="ja-JP" dirty="0">
              <a:solidFill>
                <a:schemeClr val="tx1"/>
              </a:solidFill>
            </a:endParaRPr>
          </a:p>
        </p:txBody>
      </p:sp>
      <p:pic>
        <p:nvPicPr>
          <p:cNvPr id="3" name="図 2">
            <a:extLst>
              <a:ext uri="{FF2B5EF4-FFF2-40B4-BE49-F238E27FC236}">
                <a16:creationId xmlns:a16="http://schemas.microsoft.com/office/drawing/2014/main" id="{FC0F9358-1638-E940-A5F1-AC4DA94C93F4}"/>
              </a:ext>
            </a:extLst>
          </p:cNvPr>
          <p:cNvPicPr>
            <a:picLocks noChangeAspect="1"/>
          </p:cNvPicPr>
          <p:nvPr/>
        </p:nvPicPr>
        <p:blipFill rotWithShape="1">
          <a:blip r:embed="rId3">
            <a:extLst>
              <a:ext uri="{28A0092B-C50C-407E-A947-70E740481C1C}">
                <a14:useLocalDpi xmlns:a14="http://schemas.microsoft.com/office/drawing/2010/main" val="0"/>
              </a:ext>
            </a:extLst>
          </a:blip>
          <a:srcRect l="29327" t="29173" b="49195"/>
          <a:stretch/>
        </p:blipFill>
        <p:spPr>
          <a:xfrm>
            <a:off x="0" y="448237"/>
            <a:ext cx="4248472" cy="864097"/>
          </a:xfrm>
          <a:prstGeom prst="rect">
            <a:avLst/>
          </a:prstGeom>
        </p:spPr>
      </p:pic>
      <p:sp>
        <p:nvSpPr>
          <p:cNvPr id="4" name="正方形/長方形 3">
            <a:extLst>
              <a:ext uri="{FF2B5EF4-FFF2-40B4-BE49-F238E27FC236}">
                <a16:creationId xmlns:a16="http://schemas.microsoft.com/office/drawing/2014/main" id="{FE8660BB-20CE-0E44-AE48-4D586BD2E5DA}"/>
              </a:ext>
            </a:extLst>
          </p:cNvPr>
          <p:cNvSpPr/>
          <p:nvPr/>
        </p:nvSpPr>
        <p:spPr>
          <a:xfrm>
            <a:off x="136104" y="1416224"/>
            <a:ext cx="5040560" cy="43204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ライン上を前進</a:t>
            </a:r>
          </a:p>
        </p:txBody>
      </p:sp>
      <p:sp>
        <p:nvSpPr>
          <p:cNvPr id="6" name="正方形/長方形 5">
            <a:extLst>
              <a:ext uri="{FF2B5EF4-FFF2-40B4-BE49-F238E27FC236}">
                <a16:creationId xmlns:a16="http://schemas.microsoft.com/office/drawing/2014/main" id="{934A113C-F389-EE40-8950-C2F826D829D6}"/>
              </a:ext>
            </a:extLst>
          </p:cNvPr>
          <p:cNvSpPr/>
          <p:nvPr/>
        </p:nvSpPr>
        <p:spPr>
          <a:xfrm>
            <a:off x="136104" y="2867220"/>
            <a:ext cx="5040560" cy="43204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交差サークルを判定</a:t>
            </a:r>
          </a:p>
        </p:txBody>
      </p:sp>
      <p:sp>
        <p:nvSpPr>
          <p:cNvPr id="7" name="正方形/長方形 6">
            <a:extLst>
              <a:ext uri="{FF2B5EF4-FFF2-40B4-BE49-F238E27FC236}">
                <a16:creationId xmlns:a16="http://schemas.microsoft.com/office/drawing/2014/main" id="{73492E3A-5D05-6145-97C6-7EAFC4AEFBCA}"/>
              </a:ext>
            </a:extLst>
          </p:cNvPr>
          <p:cNvSpPr/>
          <p:nvPr/>
        </p:nvSpPr>
        <p:spPr>
          <a:xfrm>
            <a:off x="136104" y="2064296"/>
            <a:ext cx="5040560" cy="43204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交差サークルの位置を推定</a:t>
            </a:r>
          </a:p>
        </p:txBody>
      </p:sp>
      <p:sp>
        <p:nvSpPr>
          <p:cNvPr id="9" name="正方形/長方形 8">
            <a:extLst>
              <a:ext uri="{FF2B5EF4-FFF2-40B4-BE49-F238E27FC236}">
                <a16:creationId xmlns:a16="http://schemas.microsoft.com/office/drawing/2014/main" id="{799F12D4-66FD-484F-84EA-6E07F6510D20}"/>
              </a:ext>
            </a:extLst>
          </p:cNvPr>
          <p:cNvSpPr/>
          <p:nvPr/>
        </p:nvSpPr>
        <p:spPr>
          <a:xfrm>
            <a:off x="136104" y="4135292"/>
            <a:ext cx="5040560" cy="43204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ブロックを保持する</a:t>
            </a:r>
          </a:p>
        </p:txBody>
      </p:sp>
      <p:sp>
        <p:nvSpPr>
          <p:cNvPr id="10" name="正方形/長方形 9">
            <a:extLst>
              <a:ext uri="{FF2B5EF4-FFF2-40B4-BE49-F238E27FC236}">
                <a16:creationId xmlns:a16="http://schemas.microsoft.com/office/drawing/2014/main" id="{F9824C72-558C-F842-9147-5F59410FA01C}"/>
              </a:ext>
            </a:extLst>
          </p:cNvPr>
          <p:cNvSpPr/>
          <p:nvPr/>
        </p:nvSpPr>
        <p:spPr>
          <a:xfrm>
            <a:off x="136104" y="4938216"/>
            <a:ext cx="5040560" cy="43204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ブロックを運ぶ</a:t>
            </a:r>
          </a:p>
        </p:txBody>
      </p:sp>
      <p:sp>
        <p:nvSpPr>
          <p:cNvPr id="11" name="正方形/長方形 10">
            <a:extLst>
              <a:ext uri="{FF2B5EF4-FFF2-40B4-BE49-F238E27FC236}">
                <a16:creationId xmlns:a16="http://schemas.microsoft.com/office/drawing/2014/main" id="{247BC9FF-5D21-F04A-B892-81409BCB0536}"/>
              </a:ext>
            </a:extLst>
          </p:cNvPr>
          <p:cNvSpPr/>
          <p:nvPr/>
        </p:nvSpPr>
        <p:spPr>
          <a:xfrm>
            <a:off x="136104" y="5741140"/>
            <a:ext cx="5040560" cy="43204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交差サークルを右に</a:t>
            </a:r>
            <a:r>
              <a:rPr lang="en-US" altLang="ja-JP" dirty="0">
                <a:solidFill>
                  <a:schemeClr val="tx1"/>
                </a:solidFill>
              </a:rPr>
              <a:t>45°</a:t>
            </a:r>
            <a:r>
              <a:rPr lang="ja-JP" altLang="en-US">
                <a:solidFill>
                  <a:schemeClr val="tx1"/>
                </a:solidFill>
              </a:rPr>
              <a:t>旋回する</a:t>
            </a:r>
          </a:p>
        </p:txBody>
      </p:sp>
      <p:sp>
        <p:nvSpPr>
          <p:cNvPr id="13" name="正方形/長方形 12">
            <a:extLst>
              <a:ext uri="{FF2B5EF4-FFF2-40B4-BE49-F238E27FC236}">
                <a16:creationId xmlns:a16="http://schemas.microsoft.com/office/drawing/2014/main" id="{A1832FD2-CB20-2F41-8FEF-9213E6E3B6DA}"/>
              </a:ext>
            </a:extLst>
          </p:cNvPr>
          <p:cNvSpPr/>
          <p:nvPr/>
        </p:nvSpPr>
        <p:spPr>
          <a:xfrm>
            <a:off x="136104" y="6544064"/>
            <a:ext cx="5040560" cy="43204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交差サークルを左に</a:t>
            </a:r>
            <a:r>
              <a:rPr lang="en-US" altLang="ja-JP" dirty="0">
                <a:solidFill>
                  <a:schemeClr val="tx1"/>
                </a:solidFill>
              </a:rPr>
              <a:t>45°</a:t>
            </a:r>
            <a:r>
              <a:rPr lang="ja-JP" altLang="en-US">
                <a:solidFill>
                  <a:schemeClr val="tx1"/>
                </a:solidFill>
              </a:rPr>
              <a:t>旋回する</a:t>
            </a:r>
          </a:p>
        </p:txBody>
      </p:sp>
      <p:sp>
        <p:nvSpPr>
          <p:cNvPr id="14" name="正方形/長方形 13">
            <a:extLst>
              <a:ext uri="{FF2B5EF4-FFF2-40B4-BE49-F238E27FC236}">
                <a16:creationId xmlns:a16="http://schemas.microsoft.com/office/drawing/2014/main" id="{80B9F297-23FF-7B44-9120-090E971EBFAC}"/>
              </a:ext>
            </a:extLst>
          </p:cNvPr>
          <p:cNvSpPr/>
          <p:nvPr/>
        </p:nvSpPr>
        <p:spPr>
          <a:xfrm>
            <a:off x="136104" y="9121080"/>
            <a:ext cx="5040560" cy="43204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ブロックをブロックサークルに置く</a:t>
            </a:r>
          </a:p>
        </p:txBody>
      </p:sp>
      <p:sp>
        <p:nvSpPr>
          <p:cNvPr id="16" name="正方形/長方形 15">
            <a:extLst>
              <a:ext uri="{FF2B5EF4-FFF2-40B4-BE49-F238E27FC236}">
                <a16:creationId xmlns:a16="http://schemas.microsoft.com/office/drawing/2014/main" id="{F0292EE4-5488-BC4D-A3E9-BDE6159223B9}"/>
              </a:ext>
            </a:extLst>
          </p:cNvPr>
          <p:cNvSpPr/>
          <p:nvPr/>
        </p:nvSpPr>
        <p:spPr>
          <a:xfrm>
            <a:off x="136104" y="8149912"/>
            <a:ext cx="5040560" cy="43204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ブロックサークルを判定する</a:t>
            </a:r>
          </a:p>
        </p:txBody>
      </p:sp>
      <p:sp>
        <p:nvSpPr>
          <p:cNvPr id="17" name="正方形/長方形 16">
            <a:extLst>
              <a:ext uri="{FF2B5EF4-FFF2-40B4-BE49-F238E27FC236}">
                <a16:creationId xmlns:a16="http://schemas.microsoft.com/office/drawing/2014/main" id="{8BD90384-D38B-A540-A992-03C4451A7BF2}"/>
              </a:ext>
            </a:extLst>
          </p:cNvPr>
          <p:cNvSpPr/>
          <p:nvPr/>
        </p:nvSpPr>
        <p:spPr>
          <a:xfrm>
            <a:off x="6400800" y="1051373"/>
            <a:ext cx="5040560" cy="43204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目標ヨー角に走行体のヨー角を保ちながら後退する</a:t>
            </a:r>
          </a:p>
        </p:txBody>
      </p:sp>
      <p:sp>
        <p:nvSpPr>
          <p:cNvPr id="18" name="正方形/長方形 17">
            <a:extLst>
              <a:ext uri="{FF2B5EF4-FFF2-40B4-BE49-F238E27FC236}">
                <a16:creationId xmlns:a16="http://schemas.microsoft.com/office/drawing/2014/main" id="{837C1059-66EF-7748-B4D0-B4C7F18996FC}"/>
              </a:ext>
            </a:extLst>
          </p:cNvPr>
          <p:cNvSpPr/>
          <p:nvPr/>
        </p:nvSpPr>
        <p:spPr>
          <a:xfrm>
            <a:off x="136104" y="7346988"/>
            <a:ext cx="5040560" cy="43204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目標ヨー角に走行体のヨー角を保ちながら前進する</a:t>
            </a:r>
          </a:p>
        </p:txBody>
      </p:sp>
      <p:sp>
        <p:nvSpPr>
          <p:cNvPr id="20" name="正方形/長方形 19">
            <a:extLst>
              <a:ext uri="{FF2B5EF4-FFF2-40B4-BE49-F238E27FC236}">
                <a16:creationId xmlns:a16="http://schemas.microsoft.com/office/drawing/2014/main" id="{E24AEC71-F2C9-ED44-8533-D7259BF8EE62}"/>
              </a:ext>
            </a:extLst>
          </p:cNvPr>
          <p:cNvSpPr/>
          <p:nvPr/>
        </p:nvSpPr>
        <p:spPr>
          <a:xfrm>
            <a:off x="6400800" y="1831002"/>
            <a:ext cx="5040560" cy="43204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交差サークルを判定、停止する</a:t>
            </a:r>
          </a:p>
        </p:txBody>
      </p:sp>
      <p:sp>
        <p:nvSpPr>
          <p:cNvPr id="21" name="正方形/長方形 20">
            <a:extLst>
              <a:ext uri="{FF2B5EF4-FFF2-40B4-BE49-F238E27FC236}">
                <a16:creationId xmlns:a16="http://schemas.microsoft.com/office/drawing/2014/main" id="{02B098F8-9D79-B341-8785-B72BC2171162}"/>
              </a:ext>
            </a:extLst>
          </p:cNvPr>
          <p:cNvSpPr/>
          <p:nvPr/>
        </p:nvSpPr>
        <p:spPr>
          <a:xfrm>
            <a:off x="6400800" y="2610631"/>
            <a:ext cx="5040560" cy="43204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交差サークルで旋回し、ラインを探す</a:t>
            </a:r>
          </a:p>
        </p:txBody>
      </p:sp>
      <p:sp>
        <p:nvSpPr>
          <p:cNvPr id="22" name="正方形/長方形 21">
            <a:extLst>
              <a:ext uri="{FF2B5EF4-FFF2-40B4-BE49-F238E27FC236}">
                <a16:creationId xmlns:a16="http://schemas.microsoft.com/office/drawing/2014/main" id="{21217BDA-9334-734F-BDE6-07DB2A55ACB5}"/>
              </a:ext>
            </a:extLst>
          </p:cNvPr>
          <p:cNvSpPr/>
          <p:nvPr/>
        </p:nvSpPr>
        <p:spPr>
          <a:xfrm>
            <a:off x="6400800" y="3390260"/>
            <a:ext cx="5040560" cy="432048"/>
          </a:xfrm>
          <a:prstGeom prst="rect">
            <a:avLst/>
          </a:prstGeom>
          <a:solidFill>
            <a:schemeClr val="bg1">
              <a:lumMod val="85000"/>
            </a:schemeClr>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ライン上を前進</a:t>
            </a:r>
          </a:p>
        </p:txBody>
      </p:sp>
      <p:sp>
        <p:nvSpPr>
          <p:cNvPr id="23" name="正方形/長方形 22">
            <a:extLst>
              <a:ext uri="{FF2B5EF4-FFF2-40B4-BE49-F238E27FC236}">
                <a16:creationId xmlns:a16="http://schemas.microsoft.com/office/drawing/2014/main" id="{464B937D-D2BF-F04C-8346-890178A3A0FD}"/>
              </a:ext>
            </a:extLst>
          </p:cNvPr>
          <p:cNvSpPr/>
          <p:nvPr/>
        </p:nvSpPr>
        <p:spPr>
          <a:xfrm>
            <a:off x="6400800" y="4949518"/>
            <a:ext cx="5040560" cy="432048"/>
          </a:xfrm>
          <a:prstGeom prst="rect">
            <a:avLst/>
          </a:prstGeom>
          <a:solidFill>
            <a:schemeClr val="bg1">
              <a:lumMod val="85000"/>
            </a:schemeClr>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交差サークルを判定</a:t>
            </a:r>
          </a:p>
        </p:txBody>
      </p:sp>
      <p:sp>
        <p:nvSpPr>
          <p:cNvPr id="24" name="正方形/長方形 23">
            <a:extLst>
              <a:ext uri="{FF2B5EF4-FFF2-40B4-BE49-F238E27FC236}">
                <a16:creationId xmlns:a16="http://schemas.microsoft.com/office/drawing/2014/main" id="{85CADDE2-8E78-1D42-B710-5A9F39F26E50}"/>
              </a:ext>
            </a:extLst>
          </p:cNvPr>
          <p:cNvSpPr/>
          <p:nvPr/>
        </p:nvSpPr>
        <p:spPr>
          <a:xfrm>
            <a:off x="6400800" y="4169889"/>
            <a:ext cx="5040560" cy="432048"/>
          </a:xfrm>
          <a:prstGeom prst="rect">
            <a:avLst/>
          </a:prstGeom>
          <a:solidFill>
            <a:schemeClr val="bg1">
              <a:lumMod val="85000"/>
            </a:schemeClr>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交差サークルの位置を推定</a:t>
            </a:r>
          </a:p>
        </p:txBody>
      </p:sp>
      <p:sp>
        <p:nvSpPr>
          <p:cNvPr id="25" name="正方形/長方形 24">
            <a:extLst>
              <a:ext uri="{FF2B5EF4-FFF2-40B4-BE49-F238E27FC236}">
                <a16:creationId xmlns:a16="http://schemas.microsoft.com/office/drawing/2014/main" id="{4D9CA887-43E2-5243-BE7A-4E756401B444}"/>
              </a:ext>
            </a:extLst>
          </p:cNvPr>
          <p:cNvSpPr/>
          <p:nvPr/>
        </p:nvSpPr>
        <p:spPr>
          <a:xfrm>
            <a:off x="142800" y="3486281"/>
            <a:ext cx="5040560" cy="43204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ブロックを掴む</a:t>
            </a:r>
          </a:p>
        </p:txBody>
      </p:sp>
      <p:sp>
        <p:nvSpPr>
          <p:cNvPr id="26" name="正方形/長方形 25">
            <a:extLst>
              <a:ext uri="{FF2B5EF4-FFF2-40B4-BE49-F238E27FC236}">
                <a16:creationId xmlns:a16="http://schemas.microsoft.com/office/drawing/2014/main" id="{8796BBD5-D4A6-954E-A215-192040FF6A92}"/>
              </a:ext>
            </a:extLst>
          </p:cNvPr>
          <p:cNvSpPr/>
          <p:nvPr/>
        </p:nvSpPr>
        <p:spPr>
          <a:xfrm>
            <a:off x="6400800" y="5729147"/>
            <a:ext cx="5040560" cy="432048"/>
          </a:xfrm>
          <a:prstGeom prst="rect">
            <a:avLst/>
          </a:prstGeom>
          <a:solidFill>
            <a:schemeClr val="bg1">
              <a:lumMod val="85000"/>
            </a:schemeClr>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ブロックを掴む</a:t>
            </a:r>
          </a:p>
        </p:txBody>
      </p:sp>
      <p:sp>
        <p:nvSpPr>
          <p:cNvPr id="27" name="正方形/長方形 26">
            <a:extLst>
              <a:ext uri="{FF2B5EF4-FFF2-40B4-BE49-F238E27FC236}">
                <a16:creationId xmlns:a16="http://schemas.microsoft.com/office/drawing/2014/main" id="{F30538E6-043C-2044-ACCE-34B842615186}"/>
              </a:ext>
            </a:extLst>
          </p:cNvPr>
          <p:cNvSpPr/>
          <p:nvPr/>
        </p:nvSpPr>
        <p:spPr>
          <a:xfrm>
            <a:off x="6400800" y="6508776"/>
            <a:ext cx="5040560" cy="43204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交差サークルを左に旋回し、ライン左側を探す</a:t>
            </a:r>
          </a:p>
        </p:txBody>
      </p:sp>
      <p:sp>
        <p:nvSpPr>
          <p:cNvPr id="28" name="正方形/長方形 27">
            <a:extLst>
              <a:ext uri="{FF2B5EF4-FFF2-40B4-BE49-F238E27FC236}">
                <a16:creationId xmlns:a16="http://schemas.microsoft.com/office/drawing/2014/main" id="{600FED97-56BC-8E42-BA4A-2BF1E67FD825}"/>
              </a:ext>
            </a:extLst>
          </p:cNvPr>
          <p:cNvSpPr/>
          <p:nvPr/>
        </p:nvSpPr>
        <p:spPr>
          <a:xfrm>
            <a:off x="6400800" y="7288405"/>
            <a:ext cx="5040560" cy="43204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交差サークルを右に旋回し、ライン左側を探す</a:t>
            </a:r>
          </a:p>
        </p:txBody>
      </p:sp>
      <p:sp>
        <p:nvSpPr>
          <p:cNvPr id="29" name="正方形/長方形 28">
            <a:extLst>
              <a:ext uri="{FF2B5EF4-FFF2-40B4-BE49-F238E27FC236}">
                <a16:creationId xmlns:a16="http://schemas.microsoft.com/office/drawing/2014/main" id="{EBF57704-0386-C34D-86A1-B16B04C9C743}"/>
              </a:ext>
            </a:extLst>
          </p:cNvPr>
          <p:cNvSpPr/>
          <p:nvPr/>
        </p:nvSpPr>
        <p:spPr>
          <a:xfrm>
            <a:off x="6400800" y="8068032"/>
            <a:ext cx="5040560" cy="43204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交差サークルを通過</a:t>
            </a:r>
          </a:p>
        </p:txBody>
      </p:sp>
      <p:sp>
        <p:nvSpPr>
          <p:cNvPr id="30" name="正方形/長方形 29">
            <a:extLst>
              <a:ext uri="{FF2B5EF4-FFF2-40B4-BE49-F238E27FC236}">
                <a16:creationId xmlns:a16="http://schemas.microsoft.com/office/drawing/2014/main" id="{3A5C565E-7487-7F46-BEEF-B2F986CAC283}"/>
              </a:ext>
            </a:extLst>
          </p:cNvPr>
          <p:cNvSpPr/>
          <p:nvPr/>
        </p:nvSpPr>
        <p:spPr>
          <a:xfrm>
            <a:off x="6400800" y="8847659"/>
            <a:ext cx="5040560" cy="432048"/>
          </a:xfrm>
          <a:prstGeom prst="rect">
            <a:avLst/>
          </a:prstGeom>
          <a:solidFill>
            <a:schemeClr val="accent4">
              <a:lumMod val="20000"/>
              <a:lumOff val="80000"/>
            </a:schemeClr>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色の判定</a:t>
            </a:r>
          </a:p>
        </p:txBody>
      </p:sp>
      <p:sp>
        <p:nvSpPr>
          <p:cNvPr id="31" name="正方形/長方形 30">
            <a:extLst>
              <a:ext uri="{FF2B5EF4-FFF2-40B4-BE49-F238E27FC236}">
                <a16:creationId xmlns:a16="http://schemas.microsoft.com/office/drawing/2014/main" id="{ADD86BFD-21F3-3A40-B1DC-E9B42E085F18}"/>
              </a:ext>
            </a:extLst>
          </p:cNvPr>
          <p:cNvSpPr/>
          <p:nvPr/>
        </p:nvSpPr>
        <p:spPr>
          <a:xfrm>
            <a:off x="4528592" y="412117"/>
            <a:ext cx="5040560" cy="43204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スタート位置を探す</a:t>
            </a:r>
          </a:p>
        </p:txBody>
      </p:sp>
    </p:spTree>
    <p:extLst>
      <p:ext uri="{BB962C8B-B14F-4D97-AF65-F5344CB8AC3E}">
        <p14:creationId xmlns:p14="http://schemas.microsoft.com/office/powerpoint/2010/main" val="17870540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7" name="グループ化 96">
            <a:extLst>
              <a:ext uri="{FF2B5EF4-FFF2-40B4-BE49-F238E27FC236}">
                <a16:creationId xmlns:a16="http://schemas.microsoft.com/office/drawing/2014/main" id="{F634C192-727D-8741-98CB-161F0DFB3CED}"/>
              </a:ext>
            </a:extLst>
          </p:cNvPr>
          <p:cNvGrpSpPr/>
          <p:nvPr/>
        </p:nvGrpSpPr>
        <p:grpSpPr>
          <a:xfrm>
            <a:off x="2368352" y="768152"/>
            <a:ext cx="6840760" cy="6840760"/>
            <a:chOff x="4799856" y="2276872"/>
            <a:chExt cx="4320480" cy="4320480"/>
          </a:xfrm>
        </p:grpSpPr>
        <p:sp>
          <p:nvSpPr>
            <p:cNvPr id="98" name="正方形/長方形 97">
              <a:extLst>
                <a:ext uri="{FF2B5EF4-FFF2-40B4-BE49-F238E27FC236}">
                  <a16:creationId xmlns:a16="http://schemas.microsoft.com/office/drawing/2014/main" id="{9E203491-1159-A14F-8E07-10BA208DF112}"/>
                </a:ext>
              </a:extLst>
            </p:cNvPr>
            <p:cNvSpPr/>
            <p:nvPr/>
          </p:nvSpPr>
          <p:spPr>
            <a:xfrm>
              <a:off x="5015880" y="2492896"/>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rPr>
                <a:t>1</a:t>
              </a:r>
              <a:endParaRPr kumimoji="1" lang="ja-JP" altLang="en-US" dirty="0" err="1">
                <a:solidFill>
                  <a:schemeClr val="tx1"/>
                </a:solidFill>
              </a:endParaRPr>
            </a:p>
          </p:txBody>
        </p:sp>
        <p:sp>
          <p:nvSpPr>
            <p:cNvPr id="99" name="円/楕円 98">
              <a:extLst>
                <a:ext uri="{FF2B5EF4-FFF2-40B4-BE49-F238E27FC236}">
                  <a16:creationId xmlns:a16="http://schemas.microsoft.com/office/drawing/2014/main" id="{3C48938B-003A-4549-96CD-EC874C544AB7}"/>
                </a:ext>
              </a:extLst>
            </p:cNvPr>
            <p:cNvSpPr/>
            <p:nvPr/>
          </p:nvSpPr>
          <p:spPr>
            <a:xfrm>
              <a:off x="5303912" y="2780928"/>
              <a:ext cx="720080" cy="720080"/>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00" name="円/楕円 99">
              <a:extLst>
                <a:ext uri="{FF2B5EF4-FFF2-40B4-BE49-F238E27FC236}">
                  <a16:creationId xmlns:a16="http://schemas.microsoft.com/office/drawing/2014/main" id="{028F67B9-24AA-C644-AC2D-B684C90100F0}"/>
                </a:ext>
              </a:extLst>
            </p:cNvPr>
            <p:cNvSpPr/>
            <p:nvPr/>
          </p:nvSpPr>
          <p:spPr>
            <a:xfrm>
              <a:off x="4799856" y="2276872"/>
              <a:ext cx="423664" cy="423664"/>
            </a:xfrm>
            <a:prstGeom prst="ellipse">
              <a:avLst/>
            </a:prstGeom>
            <a:solidFill>
              <a:schemeClr val="bg1"/>
            </a:solid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01" name="正方形/長方形 100">
              <a:extLst>
                <a:ext uri="{FF2B5EF4-FFF2-40B4-BE49-F238E27FC236}">
                  <a16:creationId xmlns:a16="http://schemas.microsoft.com/office/drawing/2014/main" id="{5E46C208-2FE6-5A41-9652-186ECAF84376}"/>
                </a:ext>
              </a:extLst>
            </p:cNvPr>
            <p:cNvSpPr/>
            <p:nvPr/>
          </p:nvSpPr>
          <p:spPr>
            <a:xfrm>
              <a:off x="6312024" y="2492896"/>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rPr>
                <a:t>2</a:t>
              </a:r>
              <a:endParaRPr kumimoji="1" lang="ja-JP" altLang="en-US" dirty="0" err="1">
                <a:solidFill>
                  <a:schemeClr val="tx1"/>
                </a:solidFill>
              </a:endParaRPr>
            </a:p>
          </p:txBody>
        </p:sp>
        <p:sp>
          <p:nvSpPr>
            <p:cNvPr id="102" name="円/楕円 101">
              <a:extLst>
                <a:ext uri="{FF2B5EF4-FFF2-40B4-BE49-F238E27FC236}">
                  <a16:creationId xmlns:a16="http://schemas.microsoft.com/office/drawing/2014/main" id="{9E43EE45-247A-BE4E-80D2-CEA68A7342B9}"/>
                </a:ext>
              </a:extLst>
            </p:cNvPr>
            <p:cNvSpPr/>
            <p:nvPr/>
          </p:nvSpPr>
          <p:spPr>
            <a:xfrm>
              <a:off x="6600056" y="2780928"/>
              <a:ext cx="720080" cy="720080"/>
            </a:xfrm>
            <a:prstGeom prst="ellipse">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03" name="円/楕円 102">
              <a:extLst>
                <a:ext uri="{FF2B5EF4-FFF2-40B4-BE49-F238E27FC236}">
                  <a16:creationId xmlns:a16="http://schemas.microsoft.com/office/drawing/2014/main" id="{D83366D5-FAF8-7F4C-BBC8-E95C1CD189A5}"/>
                </a:ext>
              </a:extLst>
            </p:cNvPr>
            <p:cNvSpPr/>
            <p:nvPr/>
          </p:nvSpPr>
          <p:spPr>
            <a:xfrm>
              <a:off x="6096000" y="2276872"/>
              <a:ext cx="423664" cy="423664"/>
            </a:xfrm>
            <a:prstGeom prst="ellipse">
              <a:avLst/>
            </a:prstGeom>
            <a:solidFill>
              <a:schemeClr val="bg1"/>
            </a:solid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04" name="正方形/長方形 103">
              <a:extLst>
                <a:ext uri="{FF2B5EF4-FFF2-40B4-BE49-F238E27FC236}">
                  <a16:creationId xmlns:a16="http://schemas.microsoft.com/office/drawing/2014/main" id="{61B497D0-8306-AC4B-8162-06BCA5006EBE}"/>
                </a:ext>
              </a:extLst>
            </p:cNvPr>
            <p:cNvSpPr/>
            <p:nvPr/>
          </p:nvSpPr>
          <p:spPr>
            <a:xfrm>
              <a:off x="7608168" y="2492896"/>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ja-JP" dirty="0">
                  <a:solidFill>
                    <a:schemeClr val="tx1"/>
                  </a:solidFill>
                </a:rPr>
                <a:t>3</a:t>
              </a:r>
              <a:endParaRPr kumimoji="1" lang="ja-JP" altLang="en-US" dirty="0" err="1">
                <a:solidFill>
                  <a:schemeClr val="tx1"/>
                </a:solidFill>
              </a:endParaRPr>
            </a:p>
          </p:txBody>
        </p:sp>
        <p:sp>
          <p:nvSpPr>
            <p:cNvPr id="105" name="円/楕円 104">
              <a:extLst>
                <a:ext uri="{FF2B5EF4-FFF2-40B4-BE49-F238E27FC236}">
                  <a16:creationId xmlns:a16="http://schemas.microsoft.com/office/drawing/2014/main" id="{37A0BD3C-0288-BD41-9B8C-0DD9407086D2}"/>
                </a:ext>
              </a:extLst>
            </p:cNvPr>
            <p:cNvSpPr/>
            <p:nvPr/>
          </p:nvSpPr>
          <p:spPr>
            <a:xfrm>
              <a:off x="7896200" y="2780928"/>
              <a:ext cx="720080" cy="720080"/>
            </a:xfrm>
            <a:prstGeom prst="ellipse">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06" name="円/楕円 105">
              <a:extLst>
                <a:ext uri="{FF2B5EF4-FFF2-40B4-BE49-F238E27FC236}">
                  <a16:creationId xmlns:a16="http://schemas.microsoft.com/office/drawing/2014/main" id="{038C55A0-49EF-C047-BC77-7E119EF76B66}"/>
                </a:ext>
              </a:extLst>
            </p:cNvPr>
            <p:cNvSpPr/>
            <p:nvPr/>
          </p:nvSpPr>
          <p:spPr>
            <a:xfrm>
              <a:off x="7392144" y="2276872"/>
              <a:ext cx="423664" cy="423664"/>
            </a:xfrm>
            <a:prstGeom prst="ellipse">
              <a:avLst/>
            </a:prstGeom>
            <a:solidFill>
              <a:schemeClr val="bg1"/>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07" name="円/楕円 106">
              <a:extLst>
                <a:ext uri="{FF2B5EF4-FFF2-40B4-BE49-F238E27FC236}">
                  <a16:creationId xmlns:a16="http://schemas.microsoft.com/office/drawing/2014/main" id="{259D7E12-7921-1346-95AE-4ADFB5C7EDA7}"/>
                </a:ext>
              </a:extLst>
            </p:cNvPr>
            <p:cNvSpPr/>
            <p:nvPr/>
          </p:nvSpPr>
          <p:spPr>
            <a:xfrm>
              <a:off x="8696672" y="2276872"/>
              <a:ext cx="423664" cy="423664"/>
            </a:xfrm>
            <a:prstGeom prst="ellipse">
              <a:avLst/>
            </a:prstGeom>
            <a:solidFill>
              <a:schemeClr val="bg1"/>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08" name="正方形/長方形 107">
              <a:extLst>
                <a:ext uri="{FF2B5EF4-FFF2-40B4-BE49-F238E27FC236}">
                  <a16:creationId xmlns:a16="http://schemas.microsoft.com/office/drawing/2014/main" id="{EB10B4FE-7994-8E4F-A735-29B3D819B1D0}"/>
                </a:ext>
              </a:extLst>
            </p:cNvPr>
            <p:cNvSpPr/>
            <p:nvPr/>
          </p:nvSpPr>
          <p:spPr>
            <a:xfrm>
              <a:off x="5015880" y="3789040"/>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rPr>
                <a:t>4</a:t>
              </a:r>
              <a:endParaRPr kumimoji="1" lang="ja-JP" altLang="en-US" dirty="0" err="1">
                <a:solidFill>
                  <a:schemeClr val="tx1"/>
                </a:solidFill>
              </a:endParaRPr>
            </a:p>
          </p:txBody>
        </p:sp>
        <p:sp>
          <p:nvSpPr>
            <p:cNvPr id="109" name="円/楕円 108">
              <a:extLst>
                <a:ext uri="{FF2B5EF4-FFF2-40B4-BE49-F238E27FC236}">
                  <a16:creationId xmlns:a16="http://schemas.microsoft.com/office/drawing/2014/main" id="{8727C3EC-37D0-4340-8E41-68A872FAC5A3}"/>
                </a:ext>
              </a:extLst>
            </p:cNvPr>
            <p:cNvSpPr/>
            <p:nvPr/>
          </p:nvSpPr>
          <p:spPr>
            <a:xfrm>
              <a:off x="5303912" y="4077072"/>
              <a:ext cx="720080" cy="720080"/>
            </a:xfrm>
            <a:prstGeom prst="ellipse">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0" name="円/楕円 109">
              <a:extLst>
                <a:ext uri="{FF2B5EF4-FFF2-40B4-BE49-F238E27FC236}">
                  <a16:creationId xmlns:a16="http://schemas.microsoft.com/office/drawing/2014/main" id="{0BC8943C-AC15-2F49-8F65-AC95830EE94E}"/>
                </a:ext>
              </a:extLst>
            </p:cNvPr>
            <p:cNvSpPr/>
            <p:nvPr/>
          </p:nvSpPr>
          <p:spPr>
            <a:xfrm>
              <a:off x="4799856" y="3573016"/>
              <a:ext cx="423664" cy="423664"/>
            </a:xfrm>
            <a:prstGeom prst="ellipse">
              <a:avLst/>
            </a:prstGeom>
            <a:solidFill>
              <a:schemeClr val="bg1"/>
            </a:solid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1" name="円/楕円 110">
              <a:extLst>
                <a:ext uri="{FF2B5EF4-FFF2-40B4-BE49-F238E27FC236}">
                  <a16:creationId xmlns:a16="http://schemas.microsoft.com/office/drawing/2014/main" id="{F43AF527-E163-7F42-80F2-A9515093C5C3}"/>
                </a:ext>
              </a:extLst>
            </p:cNvPr>
            <p:cNvSpPr/>
            <p:nvPr/>
          </p:nvSpPr>
          <p:spPr>
            <a:xfrm>
              <a:off x="6096000" y="3573016"/>
              <a:ext cx="423664" cy="423664"/>
            </a:xfrm>
            <a:prstGeom prst="ellipse">
              <a:avLst/>
            </a:prstGeom>
            <a:solidFill>
              <a:schemeClr val="bg1"/>
            </a:solid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2" name="正方形/長方形 111">
              <a:extLst>
                <a:ext uri="{FF2B5EF4-FFF2-40B4-BE49-F238E27FC236}">
                  <a16:creationId xmlns:a16="http://schemas.microsoft.com/office/drawing/2014/main" id="{56AFF6D8-F22C-7148-B274-9551738740F9}"/>
                </a:ext>
              </a:extLst>
            </p:cNvPr>
            <p:cNvSpPr/>
            <p:nvPr/>
          </p:nvSpPr>
          <p:spPr>
            <a:xfrm>
              <a:off x="7608168" y="3789040"/>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rPr>
                <a:t>5</a:t>
              </a:r>
              <a:endParaRPr kumimoji="1" lang="ja-JP" altLang="en-US" dirty="0" err="1">
                <a:solidFill>
                  <a:schemeClr val="tx1"/>
                </a:solidFill>
              </a:endParaRPr>
            </a:p>
          </p:txBody>
        </p:sp>
        <p:sp>
          <p:nvSpPr>
            <p:cNvPr id="113" name="円/楕円 112">
              <a:extLst>
                <a:ext uri="{FF2B5EF4-FFF2-40B4-BE49-F238E27FC236}">
                  <a16:creationId xmlns:a16="http://schemas.microsoft.com/office/drawing/2014/main" id="{560DCC1A-C343-D244-8CB0-59FCB3716D2B}"/>
                </a:ext>
              </a:extLst>
            </p:cNvPr>
            <p:cNvSpPr/>
            <p:nvPr/>
          </p:nvSpPr>
          <p:spPr>
            <a:xfrm>
              <a:off x="7896200" y="4077072"/>
              <a:ext cx="720080" cy="720080"/>
            </a:xfrm>
            <a:prstGeom prst="ellipse">
              <a:avLst/>
            </a:prstGeom>
            <a:no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4" name="円/楕円 113">
              <a:extLst>
                <a:ext uri="{FF2B5EF4-FFF2-40B4-BE49-F238E27FC236}">
                  <a16:creationId xmlns:a16="http://schemas.microsoft.com/office/drawing/2014/main" id="{5F0B46FE-0593-BE4C-B55B-0F213F83C47E}"/>
                </a:ext>
              </a:extLst>
            </p:cNvPr>
            <p:cNvSpPr/>
            <p:nvPr/>
          </p:nvSpPr>
          <p:spPr>
            <a:xfrm>
              <a:off x="7392144" y="3573016"/>
              <a:ext cx="423664" cy="423664"/>
            </a:xfrm>
            <a:prstGeom prst="ellipse">
              <a:avLst/>
            </a:prstGeom>
            <a:solidFill>
              <a:schemeClr val="bg1"/>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5" name="円/楕円 114">
              <a:extLst>
                <a:ext uri="{FF2B5EF4-FFF2-40B4-BE49-F238E27FC236}">
                  <a16:creationId xmlns:a16="http://schemas.microsoft.com/office/drawing/2014/main" id="{4ACC00B9-6B35-D148-AD61-AF8ABB44A248}"/>
                </a:ext>
              </a:extLst>
            </p:cNvPr>
            <p:cNvSpPr/>
            <p:nvPr/>
          </p:nvSpPr>
          <p:spPr>
            <a:xfrm>
              <a:off x="8696672" y="3573016"/>
              <a:ext cx="423664" cy="423664"/>
            </a:xfrm>
            <a:prstGeom prst="ellipse">
              <a:avLst/>
            </a:prstGeom>
            <a:solidFill>
              <a:schemeClr val="bg1"/>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6" name="正方形/長方形 115">
              <a:extLst>
                <a:ext uri="{FF2B5EF4-FFF2-40B4-BE49-F238E27FC236}">
                  <a16:creationId xmlns:a16="http://schemas.microsoft.com/office/drawing/2014/main" id="{ED0DFF03-9048-0548-8145-CBFB0271DBC9}"/>
                </a:ext>
              </a:extLst>
            </p:cNvPr>
            <p:cNvSpPr/>
            <p:nvPr/>
          </p:nvSpPr>
          <p:spPr>
            <a:xfrm>
              <a:off x="5015880" y="5085184"/>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rPr>
                <a:t>6</a:t>
              </a:r>
              <a:endParaRPr kumimoji="1" lang="ja-JP" altLang="en-US" dirty="0" err="1">
                <a:solidFill>
                  <a:schemeClr val="tx1"/>
                </a:solidFill>
              </a:endParaRPr>
            </a:p>
          </p:txBody>
        </p:sp>
        <p:sp>
          <p:nvSpPr>
            <p:cNvPr id="117" name="円/楕円 116">
              <a:extLst>
                <a:ext uri="{FF2B5EF4-FFF2-40B4-BE49-F238E27FC236}">
                  <a16:creationId xmlns:a16="http://schemas.microsoft.com/office/drawing/2014/main" id="{A6680A9C-F5C3-9E4D-BEDF-4108E57922A4}"/>
                </a:ext>
              </a:extLst>
            </p:cNvPr>
            <p:cNvSpPr/>
            <p:nvPr/>
          </p:nvSpPr>
          <p:spPr>
            <a:xfrm>
              <a:off x="5303912" y="5373216"/>
              <a:ext cx="720080" cy="720080"/>
            </a:xfrm>
            <a:prstGeom prst="ellipse">
              <a:avLst/>
            </a:prstGeom>
            <a:no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8" name="円/楕円 117">
              <a:extLst>
                <a:ext uri="{FF2B5EF4-FFF2-40B4-BE49-F238E27FC236}">
                  <a16:creationId xmlns:a16="http://schemas.microsoft.com/office/drawing/2014/main" id="{DC91C6A9-CB8C-F34A-9E6C-ABCEB3BC4A83}"/>
                </a:ext>
              </a:extLst>
            </p:cNvPr>
            <p:cNvSpPr/>
            <p:nvPr/>
          </p:nvSpPr>
          <p:spPr>
            <a:xfrm>
              <a:off x="4799856" y="4869160"/>
              <a:ext cx="423664" cy="423664"/>
            </a:xfrm>
            <a:prstGeom prst="ellipse">
              <a:avLst/>
            </a:prstGeom>
            <a:solidFill>
              <a:schemeClr val="bg1"/>
            </a:solid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9" name="正方形/長方形 118">
              <a:extLst>
                <a:ext uri="{FF2B5EF4-FFF2-40B4-BE49-F238E27FC236}">
                  <a16:creationId xmlns:a16="http://schemas.microsoft.com/office/drawing/2014/main" id="{FCC9AF3A-026D-9641-8F59-4BB9609A4293}"/>
                </a:ext>
              </a:extLst>
            </p:cNvPr>
            <p:cNvSpPr/>
            <p:nvPr/>
          </p:nvSpPr>
          <p:spPr>
            <a:xfrm>
              <a:off x="6312024" y="5085184"/>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rPr>
                <a:t>7</a:t>
              </a:r>
              <a:endParaRPr kumimoji="1" lang="ja-JP" altLang="en-US" dirty="0" err="1">
                <a:solidFill>
                  <a:schemeClr val="tx1"/>
                </a:solidFill>
              </a:endParaRPr>
            </a:p>
          </p:txBody>
        </p:sp>
        <p:sp>
          <p:nvSpPr>
            <p:cNvPr id="120" name="円/楕円 119">
              <a:extLst>
                <a:ext uri="{FF2B5EF4-FFF2-40B4-BE49-F238E27FC236}">
                  <a16:creationId xmlns:a16="http://schemas.microsoft.com/office/drawing/2014/main" id="{9271506C-820B-704F-850A-F93FB238A5AA}"/>
                </a:ext>
              </a:extLst>
            </p:cNvPr>
            <p:cNvSpPr/>
            <p:nvPr/>
          </p:nvSpPr>
          <p:spPr>
            <a:xfrm>
              <a:off x="6600056" y="5373216"/>
              <a:ext cx="720080" cy="720080"/>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1" name="円/楕円 120">
              <a:extLst>
                <a:ext uri="{FF2B5EF4-FFF2-40B4-BE49-F238E27FC236}">
                  <a16:creationId xmlns:a16="http://schemas.microsoft.com/office/drawing/2014/main" id="{84354F9D-2646-FC4C-8604-C7AA0A005091}"/>
                </a:ext>
              </a:extLst>
            </p:cNvPr>
            <p:cNvSpPr/>
            <p:nvPr/>
          </p:nvSpPr>
          <p:spPr>
            <a:xfrm>
              <a:off x="6096000" y="4869160"/>
              <a:ext cx="423664" cy="423664"/>
            </a:xfrm>
            <a:prstGeom prst="ellipse">
              <a:avLst/>
            </a:prstGeom>
            <a:solidFill>
              <a:schemeClr val="bg1"/>
            </a:solid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2" name="正方形/長方形 121">
              <a:extLst>
                <a:ext uri="{FF2B5EF4-FFF2-40B4-BE49-F238E27FC236}">
                  <a16:creationId xmlns:a16="http://schemas.microsoft.com/office/drawing/2014/main" id="{9D683C40-BE9A-3044-8062-2A79D321926B}"/>
                </a:ext>
              </a:extLst>
            </p:cNvPr>
            <p:cNvSpPr/>
            <p:nvPr/>
          </p:nvSpPr>
          <p:spPr>
            <a:xfrm>
              <a:off x="7608168" y="5085184"/>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ja-JP" dirty="0">
                  <a:solidFill>
                    <a:schemeClr val="tx1"/>
                  </a:solidFill>
                </a:rPr>
                <a:t>8</a:t>
              </a:r>
              <a:endParaRPr kumimoji="1" lang="ja-JP" altLang="en-US" dirty="0" err="1">
                <a:solidFill>
                  <a:schemeClr val="tx1"/>
                </a:solidFill>
              </a:endParaRPr>
            </a:p>
          </p:txBody>
        </p:sp>
        <p:sp>
          <p:nvSpPr>
            <p:cNvPr id="123" name="円/楕円 122">
              <a:extLst>
                <a:ext uri="{FF2B5EF4-FFF2-40B4-BE49-F238E27FC236}">
                  <a16:creationId xmlns:a16="http://schemas.microsoft.com/office/drawing/2014/main" id="{A29D9291-2546-E24D-9D8B-65B758D5B48B}"/>
                </a:ext>
              </a:extLst>
            </p:cNvPr>
            <p:cNvSpPr/>
            <p:nvPr/>
          </p:nvSpPr>
          <p:spPr>
            <a:xfrm>
              <a:off x="7896200" y="5373216"/>
              <a:ext cx="720080" cy="720080"/>
            </a:xfrm>
            <a:prstGeom prst="ellipse">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4" name="円/楕円 123">
              <a:extLst>
                <a:ext uri="{FF2B5EF4-FFF2-40B4-BE49-F238E27FC236}">
                  <a16:creationId xmlns:a16="http://schemas.microsoft.com/office/drawing/2014/main" id="{DEB5DCC0-A019-7849-9072-3702ECBDB9CC}"/>
                </a:ext>
              </a:extLst>
            </p:cNvPr>
            <p:cNvSpPr/>
            <p:nvPr/>
          </p:nvSpPr>
          <p:spPr>
            <a:xfrm>
              <a:off x="7392144" y="4869160"/>
              <a:ext cx="423664" cy="423664"/>
            </a:xfrm>
            <a:prstGeom prst="ellipse">
              <a:avLst/>
            </a:prstGeom>
            <a:solidFill>
              <a:schemeClr val="bg1"/>
            </a:solid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5" name="円/楕円 124">
              <a:extLst>
                <a:ext uri="{FF2B5EF4-FFF2-40B4-BE49-F238E27FC236}">
                  <a16:creationId xmlns:a16="http://schemas.microsoft.com/office/drawing/2014/main" id="{8540649C-011F-674A-9165-A1D58E593BE9}"/>
                </a:ext>
              </a:extLst>
            </p:cNvPr>
            <p:cNvSpPr/>
            <p:nvPr/>
          </p:nvSpPr>
          <p:spPr>
            <a:xfrm>
              <a:off x="8696672" y="4869160"/>
              <a:ext cx="423664" cy="423664"/>
            </a:xfrm>
            <a:prstGeom prst="ellipse">
              <a:avLst/>
            </a:prstGeom>
            <a:solidFill>
              <a:schemeClr val="bg1"/>
            </a:solid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6" name="円/楕円 125">
              <a:extLst>
                <a:ext uri="{FF2B5EF4-FFF2-40B4-BE49-F238E27FC236}">
                  <a16:creationId xmlns:a16="http://schemas.microsoft.com/office/drawing/2014/main" id="{73F54224-D75E-CC4E-B8A8-86CADF7F4101}"/>
                </a:ext>
              </a:extLst>
            </p:cNvPr>
            <p:cNvSpPr/>
            <p:nvPr/>
          </p:nvSpPr>
          <p:spPr>
            <a:xfrm>
              <a:off x="4799856" y="6173688"/>
              <a:ext cx="423664" cy="423664"/>
            </a:xfrm>
            <a:prstGeom prst="ellipse">
              <a:avLst/>
            </a:prstGeom>
            <a:solidFill>
              <a:schemeClr val="bg1"/>
            </a:solid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7" name="円/楕円 126">
              <a:extLst>
                <a:ext uri="{FF2B5EF4-FFF2-40B4-BE49-F238E27FC236}">
                  <a16:creationId xmlns:a16="http://schemas.microsoft.com/office/drawing/2014/main" id="{B77B46BF-ADDF-A44C-B659-3106CBD4F42A}"/>
                </a:ext>
              </a:extLst>
            </p:cNvPr>
            <p:cNvSpPr/>
            <p:nvPr/>
          </p:nvSpPr>
          <p:spPr>
            <a:xfrm>
              <a:off x="6096000" y="6173688"/>
              <a:ext cx="423664" cy="423664"/>
            </a:xfrm>
            <a:prstGeom prst="ellipse">
              <a:avLst/>
            </a:prstGeom>
            <a:solidFill>
              <a:schemeClr val="bg1"/>
            </a:solid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8" name="円/楕円 127">
              <a:extLst>
                <a:ext uri="{FF2B5EF4-FFF2-40B4-BE49-F238E27FC236}">
                  <a16:creationId xmlns:a16="http://schemas.microsoft.com/office/drawing/2014/main" id="{39B5B39B-EDA2-0E40-8869-CCC3F4C19F1A}"/>
                </a:ext>
              </a:extLst>
            </p:cNvPr>
            <p:cNvSpPr/>
            <p:nvPr/>
          </p:nvSpPr>
          <p:spPr>
            <a:xfrm>
              <a:off x="7392144" y="6173688"/>
              <a:ext cx="423664" cy="423664"/>
            </a:xfrm>
            <a:prstGeom prst="ellipse">
              <a:avLst/>
            </a:prstGeom>
            <a:solidFill>
              <a:schemeClr val="bg1"/>
            </a:solid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9" name="円/楕円 128">
              <a:extLst>
                <a:ext uri="{FF2B5EF4-FFF2-40B4-BE49-F238E27FC236}">
                  <a16:creationId xmlns:a16="http://schemas.microsoft.com/office/drawing/2014/main" id="{A2E24148-4D1C-274E-A9CB-C0202379BBCB}"/>
                </a:ext>
              </a:extLst>
            </p:cNvPr>
            <p:cNvSpPr/>
            <p:nvPr/>
          </p:nvSpPr>
          <p:spPr>
            <a:xfrm>
              <a:off x="8696672" y="6173688"/>
              <a:ext cx="423664" cy="423664"/>
            </a:xfrm>
            <a:prstGeom prst="ellipse">
              <a:avLst/>
            </a:prstGeom>
            <a:solidFill>
              <a:schemeClr val="bg1"/>
            </a:solid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grpSp>
      <p:grpSp>
        <p:nvGrpSpPr>
          <p:cNvPr id="4" name="グループ化 3">
            <a:extLst>
              <a:ext uri="{FF2B5EF4-FFF2-40B4-BE49-F238E27FC236}">
                <a16:creationId xmlns:a16="http://schemas.microsoft.com/office/drawing/2014/main" id="{3BAA2F2A-0F4A-9F4A-91C0-4966DBDBF261}"/>
              </a:ext>
            </a:extLst>
          </p:cNvPr>
          <p:cNvGrpSpPr/>
          <p:nvPr/>
        </p:nvGrpSpPr>
        <p:grpSpPr>
          <a:xfrm rot="13489611">
            <a:off x="3754184" y="2835747"/>
            <a:ext cx="720080" cy="605336"/>
            <a:chOff x="5881370" y="2780928"/>
            <a:chExt cx="1798806" cy="1512168"/>
          </a:xfrm>
        </p:grpSpPr>
        <p:sp>
          <p:nvSpPr>
            <p:cNvPr id="5" name="正方形/長方形 4">
              <a:extLst>
                <a:ext uri="{FF2B5EF4-FFF2-40B4-BE49-F238E27FC236}">
                  <a16:creationId xmlns:a16="http://schemas.microsoft.com/office/drawing/2014/main" id="{66BF1ED5-F3E8-BC44-B0A5-55FAA1BBC956}"/>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6" name="グループ化 5">
              <a:extLst>
                <a:ext uri="{FF2B5EF4-FFF2-40B4-BE49-F238E27FC236}">
                  <a16:creationId xmlns:a16="http://schemas.microsoft.com/office/drawing/2014/main" id="{AF4C3121-8AA1-F044-ACD3-525D297F057F}"/>
                </a:ext>
              </a:extLst>
            </p:cNvPr>
            <p:cNvGrpSpPr/>
            <p:nvPr/>
          </p:nvGrpSpPr>
          <p:grpSpPr>
            <a:xfrm>
              <a:off x="6852084" y="3392996"/>
              <a:ext cx="288032" cy="288032"/>
              <a:chOff x="4024536" y="3216424"/>
              <a:chExt cx="3168353" cy="3168352"/>
            </a:xfrm>
          </p:grpSpPr>
          <p:sp>
            <p:nvSpPr>
              <p:cNvPr id="10" name="パイ 9">
                <a:extLst>
                  <a:ext uri="{FF2B5EF4-FFF2-40B4-BE49-F238E27FC236}">
                    <a16:creationId xmlns:a16="http://schemas.microsoft.com/office/drawing/2014/main" id="{25E00206-1529-AF49-B8CA-733513D74A50}"/>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1" name="パイ 10">
                <a:extLst>
                  <a:ext uri="{FF2B5EF4-FFF2-40B4-BE49-F238E27FC236}">
                    <a16:creationId xmlns:a16="http://schemas.microsoft.com/office/drawing/2014/main" id="{C2AA7D82-5E47-C244-8AE9-B3D3344C4097}"/>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2" name="パイ 11">
                <a:extLst>
                  <a:ext uri="{FF2B5EF4-FFF2-40B4-BE49-F238E27FC236}">
                    <a16:creationId xmlns:a16="http://schemas.microsoft.com/office/drawing/2014/main" id="{46B45481-54BB-3F40-9D92-908BFD265233}"/>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7" name="角丸四角形 6">
              <a:extLst>
                <a:ext uri="{FF2B5EF4-FFF2-40B4-BE49-F238E27FC236}">
                  <a16:creationId xmlns:a16="http://schemas.microsoft.com/office/drawing/2014/main" id="{DE3CEFED-10AF-5441-929E-31AFB493B61D}"/>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角丸四角形 7">
              <a:extLst>
                <a:ext uri="{FF2B5EF4-FFF2-40B4-BE49-F238E27FC236}">
                  <a16:creationId xmlns:a16="http://schemas.microsoft.com/office/drawing/2014/main" id="{D8B640DA-6286-554B-A64E-6020B43DD17C}"/>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円/楕円 8">
              <a:extLst>
                <a:ext uri="{FF2B5EF4-FFF2-40B4-BE49-F238E27FC236}">
                  <a16:creationId xmlns:a16="http://schemas.microsoft.com/office/drawing/2014/main" id="{6257533A-2DB9-544D-921C-FD3451173798}"/>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sp>
        <p:nvSpPr>
          <p:cNvPr id="131" name="円/楕円 130">
            <a:extLst>
              <a:ext uri="{FF2B5EF4-FFF2-40B4-BE49-F238E27FC236}">
                <a16:creationId xmlns:a16="http://schemas.microsoft.com/office/drawing/2014/main" id="{36C2F06E-E071-D041-B343-E20639456A07}"/>
              </a:ext>
            </a:extLst>
          </p:cNvPr>
          <p:cNvSpPr/>
          <p:nvPr/>
        </p:nvSpPr>
        <p:spPr>
          <a:xfrm rot="10800000">
            <a:off x="3952416" y="3015261"/>
            <a:ext cx="144128" cy="144128"/>
          </a:xfrm>
          <a:prstGeom prst="ellipse">
            <a:avLst/>
          </a:prstGeom>
          <a:solidFill>
            <a:srgbClr val="FF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133" name="円/楕円 132">
            <a:extLst>
              <a:ext uri="{FF2B5EF4-FFF2-40B4-BE49-F238E27FC236}">
                <a16:creationId xmlns:a16="http://schemas.microsoft.com/office/drawing/2014/main" id="{6C9F8A65-6323-5F44-9A47-A54B85AE172D}"/>
              </a:ext>
            </a:extLst>
          </p:cNvPr>
          <p:cNvSpPr/>
          <p:nvPr/>
        </p:nvSpPr>
        <p:spPr>
          <a:xfrm rot="10800000">
            <a:off x="4744560" y="3792375"/>
            <a:ext cx="144128" cy="144128"/>
          </a:xfrm>
          <a:prstGeom prst="ellipse">
            <a:avLst/>
          </a:prstGeom>
          <a:solidFill>
            <a:srgbClr val="FF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cxnSp>
        <p:nvCxnSpPr>
          <p:cNvPr id="135" name="直線矢印コネクタ 134">
            <a:extLst>
              <a:ext uri="{FF2B5EF4-FFF2-40B4-BE49-F238E27FC236}">
                <a16:creationId xmlns:a16="http://schemas.microsoft.com/office/drawing/2014/main" id="{6EC2C257-4146-044E-AD5E-71C93F1C01D3}"/>
              </a:ext>
            </a:extLst>
          </p:cNvPr>
          <p:cNvCxnSpPr>
            <a:cxnSpLocks/>
          </p:cNvCxnSpPr>
          <p:nvPr/>
        </p:nvCxnSpPr>
        <p:spPr>
          <a:xfrm>
            <a:off x="4096544" y="3162418"/>
            <a:ext cx="648071" cy="62995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7" name="円/楕円 136">
            <a:extLst>
              <a:ext uri="{FF2B5EF4-FFF2-40B4-BE49-F238E27FC236}">
                <a16:creationId xmlns:a16="http://schemas.microsoft.com/office/drawing/2014/main" id="{1BCEE5F2-AD63-7848-A967-EB387FFC77A1}"/>
              </a:ext>
            </a:extLst>
          </p:cNvPr>
          <p:cNvSpPr/>
          <p:nvPr/>
        </p:nvSpPr>
        <p:spPr>
          <a:xfrm rot="10800000">
            <a:off x="4744560" y="4656471"/>
            <a:ext cx="144128" cy="144128"/>
          </a:xfrm>
          <a:prstGeom prst="ellipse">
            <a:avLst/>
          </a:prstGeom>
          <a:solidFill>
            <a:srgbClr val="FF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138" name="円/楕円 137">
            <a:extLst>
              <a:ext uri="{FF2B5EF4-FFF2-40B4-BE49-F238E27FC236}">
                <a16:creationId xmlns:a16="http://schemas.microsoft.com/office/drawing/2014/main" id="{15246C61-BFBE-0448-83D6-1893F869517A}"/>
              </a:ext>
            </a:extLst>
          </p:cNvPr>
          <p:cNvSpPr/>
          <p:nvPr/>
        </p:nvSpPr>
        <p:spPr>
          <a:xfrm rot="10800000">
            <a:off x="3304344" y="3015261"/>
            <a:ext cx="144128" cy="144128"/>
          </a:xfrm>
          <a:prstGeom prst="ellipse">
            <a:avLst/>
          </a:prstGeom>
          <a:solidFill>
            <a:srgbClr val="FF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cxnSp>
        <p:nvCxnSpPr>
          <p:cNvPr id="143" name="直線矢印コネクタ 142">
            <a:extLst>
              <a:ext uri="{FF2B5EF4-FFF2-40B4-BE49-F238E27FC236}">
                <a16:creationId xmlns:a16="http://schemas.microsoft.com/office/drawing/2014/main" id="{95B25458-0A71-4E40-A612-7B6CE833B433}"/>
              </a:ext>
            </a:extLst>
          </p:cNvPr>
          <p:cNvCxnSpPr>
            <a:cxnSpLocks/>
            <a:endCxn id="131" idx="6"/>
          </p:cNvCxnSpPr>
          <p:nvPr/>
        </p:nvCxnSpPr>
        <p:spPr>
          <a:xfrm>
            <a:off x="3466360" y="3087325"/>
            <a:ext cx="486056"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7" name="直線矢印コネクタ 146">
            <a:extLst>
              <a:ext uri="{FF2B5EF4-FFF2-40B4-BE49-F238E27FC236}">
                <a16:creationId xmlns:a16="http://schemas.microsoft.com/office/drawing/2014/main" id="{A2753DAB-ECC7-624F-B8F4-B71B320D2DE0}"/>
              </a:ext>
            </a:extLst>
          </p:cNvPr>
          <p:cNvCxnSpPr>
            <a:cxnSpLocks/>
          </p:cNvCxnSpPr>
          <p:nvPr/>
        </p:nvCxnSpPr>
        <p:spPr>
          <a:xfrm rot="5400000">
            <a:off x="4586122" y="4260483"/>
            <a:ext cx="486056"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108712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CE008806-0A9D-4D4D-9B56-7E0C6EC592E3}"/>
              </a:ext>
            </a:extLst>
          </p:cNvPr>
          <p:cNvSpPr/>
          <p:nvPr/>
        </p:nvSpPr>
        <p:spPr>
          <a:xfrm>
            <a:off x="0" y="2"/>
            <a:ext cx="3433545"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ゲームの走行体の動作定義</a:t>
            </a:r>
            <a:endParaRPr lang="en-US" altLang="ja-JP" dirty="0">
              <a:solidFill>
                <a:schemeClr val="tx1"/>
              </a:solidFill>
            </a:endParaRPr>
          </a:p>
        </p:txBody>
      </p:sp>
      <p:pic>
        <p:nvPicPr>
          <p:cNvPr id="2" name="図 1"/>
          <p:cNvPicPr>
            <a:picLocks noChangeAspect="1"/>
          </p:cNvPicPr>
          <p:nvPr/>
        </p:nvPicPr>
        <p:blipFill rotWithShape="1">
          <a:blip r:embed="rId3"/>
          <a:srcRect t="2083" r="3313" b="1801"/>
          <a:stretch/>
        </p:blipFill>
        <p:spPr>
          <a:xfrm>
            <a:off x="-1" y="624136"/>
            <a:ext cx="12752539" cy="7344816"/>
          </a:xfrm>
          <a:prstGeom prst="rect">
            <a:avLst/>
          </a:prstGeom>
        </p:spPr>
      </p:pic>
    </p:spTree>
    <p:extLst>
      <p:ext uri="{BB962C8B-B14F-4D97-AF65-F5344CB8AC3E}">
        <p14:creationId xmlns:p14="http://schemas.microsoft.com/office/powerpoint/2010/main" val="38810094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0B1620E2-832C-D940-A81D-9E430952DF87}"/>
              </a:ext>
            </a:extLst>
          </p:cNvPr>
          <p:cNvPicPr>
            <a:picLocks noChangeAspect="1"/>
          </p:cNvPicPr>
          <p:nvPr/>
        </p:nvPicPr>
        <p:blipFill>
          <a:blip r:embed="rId3"/>
          <a:stretch>
            <a:fillRect/>
          </a:stretch>
        </p:blipFill>
        <p:spPr>
          <a:xfrm>
            <a:off x="35343" y="2"/>
            <a:ext cx="6098366" cy="6284189"/>
          </a:xfrm>
          <a:prstGeom prst="rect">
            <a:avLst/>
          </a:prstGeom>
        </p:spPr>
      </p:pic>
      <p:pic>
        <p:nvPicPr>
          <p:cNvPr id="4" name="図 3">
            <a:extLst>
              <a:ext uri="{FF2B5EF4-FFF2-40B4-BE49-F238E27FC236}">
                <a16:creationId xmlns:a16="http://schemas.microsoft.com/office/drawing/2014/main" id="{06341255-3514-3F40-8B8B-2F5CAC5BFD8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099229" y="1703344"/>
            <a:ext cx="6685945" cy="3248472"/>
          </a:xfrm>
          <a:prstGeom prst="rect">
            <a:avLst/>
          </a:prstGeom>
        </p:spPr>
      </p:pic>
    </p:spTree>
    <p:extLst>
      <p:ext uri="{BB962C8B-B14F-4D97-AF65-F5344CB8AC3E}">
        <p14:creationId xmlns:p14="http://schemas.microsoft.com/office/powerpoint/2010/main" val="4460990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 name="正方形/長方形 252">
            <a:extLst>
              <a:ext uri="{FF2B5EF4-FFF2-40B4-BE49-F238E27FC236}">
                <a16:creationId xmlns:a16="http://schemas.microsoft.com/office/drawing/2014/main" id="{86F87AE1-D671-834D-9152-0A5930B66170}"/>
              </a:ext>
            </a:extLst>
          </p:cNvPr>
          <p:cNvSpPr/>
          <p:nvPr/>
        </p:nvSpPr>
        <p:spPr>
          <a:xfrm>
            <a:off x="0" y="1200152"/>
            <a:ext cx="12801600" cy="470647"/>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680">
                <a:solidFill>
                  <a:schemeClr val="tx1"/>
                </a:solidFill>
              </a:rPr>
              <a:t>走行体の動作定義</a:t>
            </a:r>
          </a:p>
        </p:txBody>
      </p:sp>
      <p:pic>
        <p:nvPicPr>
          <p:cNvPr id="3" name="図 2">
            <a:extLst>
              <a:ext uri="{FF2B5EF4-FFF2-40B4-BE49-F238E27FC236}">
                <a16:creationId xmlns:a16="http://schemas.microsoft.com/office/drawing/2014/main" id="{3588FC61-25F0-F240-88AB-C4DD3632CF66}"/>
              </a:ext>
            </a:extLst>
          </p:cNvPr>
          <p:cNvPicPr>
            <a:picLocks noChangeAspect="1"/>
          </p:cNvPicPr>
          <p:nvPr/>
        </p:nvPicPr>
        <p:blipFill>
          <a:blip r:embed="rId3"/>
          <a:stretch>
            <a:fillRect/>
          </a:stretch>
        </p:blipFill>
        <p:spPr>
          <a:xfrm>
            <a:off x="1200" y="1687960"/>
            <a:ext cx="7609337" cy="6707720"/>
          </a:xfrm>
          <a:prstGeom prst="rect">
            <a:avLst/>
          </a:prstGeom>
        </p:spPr>
      </p:pic>
    </p:spTree>
    <p:extLst>
      <p:ext uri="{BB962C8B-B14F-4D97-AF65-F5344CB8AC3E}">
        <p14:creationId xmlns:p14="http://schemas.microsoft.com/office/powerpoint/2010/main" val="27644296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CE008806-0A9D-4D4D-9B56-7E0C6EC592E3}"/>
              </a:ext>
            </a:extLst>
          </p:cNvPr>
          <p:cNvSpPr/>
          <p:nvPr/>
        </p:nvSpPr>
        <p:spPr>
          <a:xfrm>
            <a:off x="0" y="2"/>
            <a:ext cx="128016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指針</a:t>
            </a:r>
            <a:endParaRPr lang="en-US" altLang="ja-JP" dirty="0">
              <a:solidFill>
                <a:schemeClr val="tx1"/>
              </a:solidFill>
            </a:endParaRPr>
          </a:p>
        </p:txBody>
      </p:sp>
      <p:sp>
        <p:nvSpPr>
          <p:cNvPr id="2" name="角丸四角形 1">
            <a:extLst>
              <a:ext uri="{FF2B5EF4-FFF2-40B4-BE49-F238E27FC236}">
                <a16:creationId xmlns:a16="http://schemas.microsoft.com/office/drawing/2014/main" id="{089A1F3E-4169-2741-B351-B49B526BA249}"/>
              </a:ext>
            </a:extLst>
          </p:cNvPr>
          <p:cNvSpPr/>
          <p:nvPr/>
        </p:nvSpPr>
        <p:spPr>
          <a:xfrm>
            <a:off x="1288232" y="7496781"/>
            <a:ext cx="1728192"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運搬手順</a:t>
            </a:r>
          </a:p>
        </p:txBody>
      </p:sp>
      <p:sp>
        <p:nvSpPr>
          <p:cNvPr id="4" name="角丸四角形 3">
            <a:extLst>
              <a:ext uri="{FF2B5EF4-FFF2-40B4-BE49-F238E27FC236}">
                <a16:creationId xmlns:a16="http://schemas.microsoft.com/office/drawing/2014/main" id="{1B53F770-2DA6-8C40-9861-9A8E9761658A}"/>
              </a:ext>
            </a:extLst>
          </p:cNvPr>
          <p:cNvSpPr/>
          <p:nvPr/>
        </p:nvSpPr>
        <p:spPr>
          <a:xfrm>
            <a:off x="1288232" y="8288869"/>
            <a:ext cx="1728192"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運搬経路</a:t>
            </a:r>
          </a:p>
        </p:txBody>
      </p:sp>
      <p:sp>
        <p:nvSpPr>
          <p:cNvPr id="6" name="角丸四角形 5">
            <a:extLst>
              <a:ext uri="{FF2B5EF4-FFF2-40B4-BE49-F238E27FC236}">
                <a16:creationId xmlns:a16="http://schemas.microsoft.com/office/drawing/2014/main" id="{883324AA-338E-3C47-BCD2-A3572FD61A37}"/>
              </a:ext>
            </a:extLst>
          </p:cNvPr>
          <p:cNvSpPr/>
          <p:nvPr/>
        </p:nvSpPr>
        <p:spPr>
          <a:xfrm>
            <a:off x="712168" y="4944616"/>
            <a:ext cx="5616624"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交点サークルとブロックサークルはノードとして表現する</a:t>
            </a:r>
          </a:p>
        </p:txBody>
      </p:sp>
      <p:sp>
        <p:nvSpPr>
          <p:cNvPr id="7" name="角丸四角形 6">
            <a:extLst>
              <a:ext uri="{FF2B5EF4-FFF2-40B4-BE49-F238E27FC236}">
                <a16:creationId xmlns:a16="http://schemas.microsoft.com/office/drawing/2014/main" id="{55D03C20-4100-7546-A5E0-AADC2CD74460}"/>
              </a:ext>
            </a:extLst>
          </p:cNvPr>
          <p:cNvSpPr/>
          <p:nvPr/>
        </p:nvSpPr>
        <p:spPr>
          <a:xfrm>
            <a:off x="712168" y="5772708"/>
            <a:ext cx="5616624"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運搬経路は</a:t>
            </a:r>
            <a:r>
              <a:rPr lang="en-US" altLang="ja-JP" dirty="0">
                <a:solidFill>
                  <a:schemeClr val="tx1"/>
                </a:solidFill>
              </a:rPr>
              <a:t>A*</a:t>
            </a:r>
            <a:r>
              <a:rPr lang="ja-JP" altLang="en-US">
                <a:solidFill>
                  <a:schemeClr val="tx1"/>
                </a:solidFill>
              </a:rPr>
              <a:t>探索によって決める</a:t>
            </a:r>
          </a:p>
        </p:txBody>
      </p:sp>
      <p:sp>
        <p:nvSpPr>
          <p:cNvPr id="8" name="角丸四角形 7">
            <a:extLst>
              <a:ext uri="{FF2B5EF4-FFF2-40B4-BE49-F238E27FC236}">
                <a16:creationId xmlns:a16="http://schemas.microsoft.com/office/drawing/2014/main" id="{B40E67D9-CFF2-BC47-ACC8-584961E01A42}"/>
              </a:ext>
            </a:extLst>
          </p:cNvPr>
          <p:cNvSpPr/>
          <p:nvPr/>
        </p:nvSpPr>
        <p:spPr>
          <a:xfrm>
            <a:off x="1432248" y="6418720"/>
            <a:ext cx="5616624"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コスト</a:t>
            </a:r>
            <a:r>
              <a:rPr lang="en-US" altLang="ja-JP" dirty="0">
                <a:solidFill>
                  <a:schemeClr val="tx1"/>
                </a:solidFill>
              </a:rPr>
              <a:t>(</a:t>
            </a:r>
            <a:r>
              <a:rPr lang="ja-JP" altLang="en-US">
                <a:solidFill>
                  <a:schemeClr val="tx1"/>
                </a:solidFill>
              </a:rPr>
              <a:t>移動距離が短いルート</a:t>
            </a:r>
            <a:r>
              <a:rPr lang="en-US" altLang="ja-JP" dirty="0">
                <a:solidFill>
                  <a:schemeClr val="tx1"/>
                </a:solidFill>
              </a:rPr>
              <a:t>)</a:t>
            </a:r>
            <a:r>
              <a:rPr lang="ja-JP" altLang="en-US">
                <a:solidFill>
                  <a:schemeClr val="tx1"/>
                </a:solidFill>
              </a:rPr>
              <a:t>を選択する</a:t>
            </a:r>
          </a:p>
        </p:txBody>
      </p:sp>
      <p:sp>
        <p:nvSpPr>
          <p:cNvPr id="9" name="正方形/長方形 8">
            <a:extLst>
              <a:ext uri="{FF2B5EF4-FFF2-40B4-BE49-F238E27FC236}">
                <a16:creationId xmlns:a16="http://schemas.microsoft.com/office/drawing/2014/main" id="{A54BA802-6231-7C43-ADD4-48B8B516AFDC}"/>
              </a:ext>
            </a:extLst>
          </p:cNvPr>
          <p:cNvSpPr/>
          <p:nvPr/>
        </p:nvSpPr>
        <p:spPr>
          <a:xfrm>
            <a:off x="0" y="448237"/>
            <a:ext cx="2448272" cy="448235"/>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課題分析</a:t>
            </a:r>
            <a:endParaRPr lang="en-US" altLang="ja-JP" dirty="0">
              <a:solidFill>
                <a:schemeClr val="tx1"/>
              </a:solidFill>
            </a:endParaRPr>
          </a:p>
        </p:txBody>
      </p:sp>
      <p:sp>
        <p:nvSpPr>
          <p:cNvPr id="11" name="角丸四角形 10">
            <a:extLst>
              <a:ext uri="{FF2B5EF4-FFF2-40B4-BE49-F238E27FC236}">
                <a16:creationId xmlns:a16="http://schemas.microsoft.com/office/drawing/2014/main" id="{D719B7DF-8AA0-1C4F-9569-3F3400DF0115}"/>
              </a:ext>
            </a:extLst>
          </p:cNvPr>
          <p:cNvSpPr/>
          <p:nvPr/>
        </p:nvSpPr>
        <p:spPr>
          <a:xfrm>
            <a:off x="208112" y="1235550"/>
            <a:ext cx="9361040"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画像データから数字カードの数字とカラーブロックの位置を推定する</a:t>
            </a:r>
          </a:p>
        </p:txBody>
      </p:sp>
      <p:sp>
        <p:nvSpPr>
          <p:cNvPr id="12" name="角丸四角形 11">
            <a:extLst>
              <a:ext uri="{FF2B5EF4-FFF2-40B4-BE49-F238E27FC236}">
                <a16:creationId xmlns:a16="http://schemas.microsoft.com/office/drawing/2014/main" id="{693AE36B-015B-BC48-A97C-58813F1D805A}"/>
              </a:ext>
            </a:extLst>
          </p:cNvPr>
          <p:cNvSpPr/>
          <p:nvPr/>
        </p:nvSpPr>
        <p:spPr>
          <a:xfrm>
            <a:off x="208112" y="2097587"/>
            <a:ext cx="9361040"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コマンドシステムでカラーブロックの識別と運搬経路の探索を行う</a:t>
            </a:r>
          </a:p>
        </p:txBody>
      </p:sp>
      <p:sp>
        <p:nvSpPr>
          <p:cNvPr id="13" name="角丸四角形 12">
            <a:extLst>
              <a:ext uri="{FF2B5EF4-FFF2-40B4-BE49-F238E27FC236}">
                <a16:creationId xmlns:a16="http://schemas.microsoft.com/office/drawing/2014/main" id="{B9E4AD5D-E4F2-204D-99E7-20E673E60E92}"/>
              </a:ext>
            </a:extLst>
          </p:cNvPr>
          <p:cNvSpPr/>
          <p:nvPr/>
        </p:nvSpPr>
        <p:spPr>
          <a:xfrm>
            <a:off x="712168" y="3973538"/>
            <a:ext cx="5616624"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フルビンゴのみ狙う</a:t>
            </a:r>
          </a:p>
        </p:txBody>
      </p:sp>
      <p:sp>
        <p:nvSpPr>
          <p:cNvPr id="14" name="角丸四角形 13">
            <a:extLst>
              <a:ext uri="{FF2B5EF4-FFF2-40B4-BE49-F238E27FC236}">
                <a16:creationId xmlns:a16="http://schemas.microsoft.com/office/drawing/2014/main" id="{7E91B42C-51DC-E94D-9782-D1972C8AB01B}"/>
              </a:ext>
            </a:extLst>
          </p:cNvPr>
          <p:cNvSpPr/>
          <p:nvPr/>
        </p:nvSpPr>
        <p:spPr>
          <a:xfrm>
            <a:off x="784176" y="3316190"/>
            <a:ext cx="5616624"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ブロックが置かれた交差サークルは通過しない</a:t>
            </a:r>
          </a:p>
        </p:txBody>
      </p:sp>
      <p:sp>
        <p:nvSpPr>
          <p:cNvPr id="15" name="角丸四角形 14">
            <a:extLst>
              <a:ext uri="{FF2B5EF4-FFF2-40B4-BE49-F238E27FC236}">
                <a16:creationId xmlns:a16="http://schemas.microsoft.com/office/drawing/2014/main" id="{A0EC7B0A-435D-EE43-9CB8-0AE289CFC69D}"/>
              </a:ext>
            </a:extLst>
          </p:cNvPr>
          <p:cNvSpPr/>
          <p:nvPr/>
        </p:nvSpPr>
        <p:spPr>
          <a:xfrm>
            <a:off x="4096544" y="8833701"/>
            <a:ext cx="5616624"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solidFill>
                  <a:schemeClr val="tx1"/>
                </a:solidFill>
              </a:rPr>
              <a:t>Bluetooth</a:t>
            </a:r>
            <a:r>
              <a:rPr lang="ja-JP" altLang="en-US">
                <a:solidFill>
                  <a:schemeClr val="tx1"/>
                </a:solidFill>
              </a:rPr>
              <a:t>通信途絶時は、ガレージモードに遷移する</a:t>
            </a:r>
          </a:p>
        </p:txBody>
      </p:sp>
      <p:sp>
        <p:nvSpPr>
          <p:cNvPr id="16" name="角丸四角形 15">
            <a:extLst>
              <a:ext uri="{FF2B5EF4-FFF2-40B4-BE49-F238E27FC236}">
                <a16:creationId xmlns:a16="http://schemas.microsoft.com/office/drawing/2014/main" id="{6CA8E293-B5C9-194D-8DE2-4F6E3B416A95}"/>
              </a:ext>
            </a:extLst>
          </p:cNvPr>
          <p:cNvSpPr/>
          <p:nvPr/>
        </p:nvSpPr>
        <p:spPr>
          <a:xfrm>
            <a:off x="6827214" y="3248684"/>
            <a:ext cx="5118202"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上下左右の移動はライントレースで行う（要検討）</a:t>
            </a:r>
          </a:p>
        </p:txBody>
      </p:sp>
      <p:sp>
        <p:nvSpPr>
          <p:cNvPr id="17" name="角丸四角形 16">
            <a:extLst>
              <a:ext uri="{FF2B5EF4-FFF2-40B4-BE49-F238E27FC236}">
                <a16:creationId xmlns:a16="http://schemas.microsoft.com/office/drawing/2014/main" id="{D67A22C7-A25E-094B-AEE6-0A5A5F611F1E}"/>
              </a:ext>
            </a:extLst>
          </p:cNvPr>
          <p:cNvSpPr/>
          <p:nvPr/>
        </p:nvSpPr>
        <p:spPr>
          <a:xfrm>
            <a:off x="6871749" y="4506764"/>
            <a:ext cx="5118202"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ブロック並べ後はゴールノードへ向かう</a:t>
            </a:r>
          </a:p>
        </p:txBody>
      </p:sp>
      <p:sp>
        <p:nvSpPr>
          <p:cNvPr id="18" name="角丸四角形 17">
            <a:extLst>
              <a:ext uri="{FF2B5EF4-FFF2-40B4-BE49-F238E27FC236}">
                <a16:creationId xmlns:a16="http://schemas.microsoft.com/office/drawing/2014/main" id="{E92064D4-F3F6-DF4B-9A55-F58A2B9CDAFB}"/>
              </a:ext>
            </a:extLst>
          </p:cNvPr>
          <p:cNvSpPr/>
          <p:nvPr/>
        </p:nvSpPr>
        <p:spPr>
          <a:xfrm>
            <a:off x="3016424" y="7066796"/>
            <a:ext cx="4968552"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走行体に近いブロックから運搬する</a:t>
            </a:r>
          </a:p>
        </p:txBody>
      </p:sp>
      <p:sp>
        <p:nvSpPr>
          <p:cNvPr id="19" name="角丸四角形 18">
            <a:extLst>
              <a:ext uri="{FF2B5EF4-FFF2-40B4-BE49-F238E27FC236}">
                <a16:creationId xmlns:a16="http://schemas.microsoft.com/office/drawing/2014/main" id="{0042954E-44BE-9348-AD65-BE4824CEB819}"/>
              </a:ext>
            </a:extLst>
          </p:cNvPr>
          <p:cNvSpPr/>
          <p:nvPr/>
        </p:nvSpPr>
        <p:spPr>
          <a:xfrm>
            <a:off x="4120502" y="8174537"/>
            <a:ext cx="4968552"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走行体ではブロックの色を確認しない</a:t>
            </a:r>
          </a:p>
        </p:txBody>
      </p:sp>
      <p:sp>
        <p:nvSpPr>
          <p:cNvPr id="20" name="角丸四角形 19">
            <a:extLst>
              <a:ext uri="{FF2B5EF4-FFF2-40B4-BE49-F238E27FC236}">
                <a16:creationId xmlns:a16="http://schemas.microsoft.com/office/drawing/2014/main" id="{1E8D46E4-E895-AA4B-8817-F21C5C79C065}"/>
              </a:ext>
            </a:extLst>
          </p:cNvPr>
          <p:cNvSpPr/>
          <p:nvPr/>
        </p:nvSpPr>
        <p:spPr>
          <a:xfrm>
            <a:off x="7048872" y="5681669"/>
            <a:ext cx="4968552" cy="799513"/>
          </a:xfrm>
          <a:prstGeom prst="round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コマンドシステムと走行体の通信タイミングはどのようにするか、、、</a:t>
            </a:r>
          </a:p>
        </p:txBody>
      </p:sp>
    </p:spTree>
    <p:extLst>
      <p:ext uri="{BB962C8B-B14F-4D97-AF65-F5344CB8AC3E}">
        <p14:creationId xmlns:p14="http://schemas.microsoft.com/office/powerpoint/2010/main" val="14598554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CE008806-0A9D-4D4D-9B56-7E0C6EC592E3}"/>
              </a:ext>
            </a:extLst>
          </p:cNvPr>
          <p:cNvSpPr/>
          <p:nvPr/>
        </p:nvSpPr>
        <p:spPr>
          <a:xfrm>
            <a:off x="0" y="2"/>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解法</a:t>
            </a:r>
            <a:endParaRPr lang="en-US" altLang="ja-JP" dirty="0">
              <a:solidFill>
                <a:schemeClr val="tx1"/>
              </a:solidFill>
            </a:endParaRPr>
          </a:p>
        </p:txBody>
      </p:sp>
    </p:spTree>
    <p:extLst>
      <p:ext uri="{BB962C8B-B14F-4D97-AF65-F5344CB8AC3E}">
        <p14:creationId xmlns:p14="http://schemas.microsoft.com/office/powerpoint/2010/main" val="35098666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6440250-F656-44C9-902A-E623DA03BB80}"/>
              </a:ext>
            </a:extLst>
          </p:cNvPr>
          <p:cNvSpPr>
            <a:spLocks noGrp="1"/>
          </p:cNvSpPr>
          <p:nvPr>
            <p:ph type="title"/>
          </p:nvPr>
        </p:nvSpPr>
        <p:spPr/>
        <p:txBody>
          <a:bodyPr/>
          <a:lstStyle/>
          <a:p>
            <a:r>
              <a:rPr lang="ja-JP" altLang="en-US" dirty="0"/>
              <a:t>分析</a:t>
            </a:r>
            <a:r>
              <a:rPr kumimoji="1" lang="ja-JP" altLang="en-US" dirty="0"/>
              <a:t>モデルまたは</a:t>
            </a:r>
            <a:r>
              <a:rPr lang="ja-JP" altLang="en-US" dirty="0"/>
              <a:t>設計モデル</a:t>
            </a:r>
            <a:endParaRPr kumimoji="1" lang="ja-JP" altLang="en-US" dirty="0"/>
          </a:p>
        </p:txBody>
      </p:sp>
      <p:sp>
        <p:nvSpPr>
          <p:cNvPr id="6" name="コンテンツ プレースホルダー 5">
            <a:extLst>
              <a:ext uri="{FF2B5EF4-FFF2-40B4-BE49-F238E27FC236}">
                <a16:creationId xmlns:a16="http://schemas.microsoft.com/office/drawing/2014/main" id="{26FAAD07-F302-42C1-85D9-C09DAB46A420}"/>
              </a:ext>
            </a:extLst>
          </p:cNvPr>
          <p:cNvSpPr>
            <a:spLocks noGrp="1"/>
          </p:cNvSpPr>
          <p:nvPr>
            <p:ph idx="1"/>
          </p:nvPr>
        </p:nvSpPr>
        <p:spPr/>
        <p:txBody>
          <a:bodyPr/>
          <a:lstStyle/>
          <a:p>
            <a:r>
              <a:rPr kumimoji="1" lang="ja-JP" altLang="en-US" dirty="0"/>
              <a:t>ここに分析の</a:t>
            </a:r>
            <a:r>
              <a:rPr lang="ja-JP" altLang="en-US" dirty="0"/>
              <a:t>モデルまたは設計のモデルを書く</a:t>
            </a:r>
            <a:endParaRPr lang="en-US" altLang="ja-JP" dirty="0"/>
          </a:p>
          <a:p>
            <a:pPr lvl="1"/>
            <a:r>
              <a:rPr lang="ja-JP" altLang="en-US" dirty="0"/>
              <a:t>このページは、分析と設計のどちらかに使うことも、分析と設計の両方に使うこともできる</a:t>
            </a:r>
            <a:endParaRPr kumimoji="1" lang="en-US" altLang="ja-JP" dirty="0"/>
          </a:p>
        </p:txBody>
      </p:sp>
    </p:spTree>
    <p:extLst>
      <p:ext uri="{BB962C8B-B14F-4D97-AF65-F5344CB8AC3E}">
        <p14:creationId xmlns:p14="http://schemas.microsoft.com/office/powerpoint/2010/main" val="35935608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FD76F276-8A63-174B-8450-D2E68742711F}"/>
              </a:ext>
            </a:extLst>
          </p:cNvPr>
          <p:cNvSpPr/>
          <p:nvPr/>
        </p:nvSpPr>
        <p:spPr>
          <a:xfrm>
            <a:off x="352128" y="2208312"/>
            <a:ext cx="5616624" cy="201622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a:solidFill>
                  <a:schemeClr val="tx1"/>
                </a:solidFill>
              </a:rPr>
              <a:t>・モデルの構成では、何をしたかではなく、何を得たのかを書くと内容がわかる構 成になる。例えば目標達成のための要件は何か、抽出した課題は何か、ブロ ックの移動順序や経路の算出方法としてどのような方法をとったのか、設計の方 針の重要なポイントは何か、構造と振舞いの着目すべき箇所はどこか、どのよ な制御戦略をとったのか、などを書く。</a:t>
            </a:r>
          </a:p>
          <a:p>
            <a:endParaRPr lang="ja-JP" altLang="en-US"/>
          </a:p>
        </p:txBody>
      </p:sp>
      <p:sp>
        <p:nvSpPr>
          <p:cNvPr id="5" name="正方形/長方形 4">
            <a:extLst>
              <a:ext uri="{FF2B5EF4-FFF2-40B4-BE49-F238E27FC236}">
                <a16:creationId xmlns:a16="http://schemas.microsoft.com/office/drawing/2014/main" id="{66622E1C-032D-3B4F-8DC2-F5DEEACE46A3}"/>
              </a:ext>
            </a:extLst>
          </p:cNvPr>
          <p:cNvSpPr/>
          <p:nvPr/>
        </p:nvSpPr>
        <p:spPr>
          <a:xfrm>
            <a:off x="424136" y="4440560"/>
            <a:ext cx="5616624" cy="50405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a:solidFill>
                  <a:schemeClr val="tx1"/>
                </a:solidFill>
              </a:rPr>
              <a:t>・抽出した要求に対して妥当性を示す。</a:t>
            </a:r>
          </a:p>
          <a:p>
            <a:endParaRPr lang="ja-JP" altLang="en-US">
              <a:solidFill>
                <a:schemeClr val="tx1"/>
              </a:solidFill>
            </a:endParaRPr>
          </a:p>
        </p:txBody>
      </p:sp>
      <p:sp>
        <p:nvSpPr>
          <p:cNvPr id="6" name="正方形/長方形 5">
            <a:extLst>
              <a:ext uri="{FF2B5EF4-FFF2-40B4-BE49-F238E27FC236}">
                <a16:creationId xmlns:a16="http://schemas.microsoft.com/office/drawing/2014/main" id="{67F00533-14A5-DB47-BE1A-8DB727E2D87C}"/>
              </a:ext>
            </a:extLst>
          </p:cNvPr>
          <p:cNvSpPr/>
          <p:nvPr/>
        </p:nvSpPr>
        <p:spPr>
          <a:xfrm>
            <a:off x="568152" y="840160"/>
            <a:ext cx="5616624" cy="504056"/>
          </a:xfrm>
          <a:prstGeom prst="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b="1">
                <a:solidFill>
                  <a:schemeClr val="tx1"/>
                </a:solidFill>
              </a:rPr>
              <a:t>課題の有効な解き方を示すモデルになっているか</a:t>
            </a:r>
          </a:p>
        </p:txBody>
      </p:sp>
      <p:sp>
        <p:nvSpPr>
          <p:cNvPr id="7" name="正方形/長方形 6">
            <a:extLst>
              <a:ext uri="{FF2B5EF4-FFF2-40B4-BE49-F238E27FC236}">
                <a16:creationId xmlns:a16="http://schemas.microsoft.com/office/drawing/2014/main" id="{28747E7D-A8F9-7C4F-9F9C-4B6AB8082BE4}"/>
              </a:ext>
            </a:extLst>
          </p:cNvPr>
          <p:cNvSpPr/>
          <p:nvPr/>
        </p:nvSpPr>
        <p:spPr>
          <a:xfrm>
            <a:off x="7192888" y="1992288"/>
            <a:ext cx="3600400" cy="504056"/>
          </a:xfrm>
          <a:prstGeom prst="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b="1">
                <a:solidFill>
                  <a:schemeClr val="tx1"/>
                </a:solidFill>
              </a:rPr>
              <a:t>画像処理を活用しているか</a:t>
            </a:r>
          </a:p>
        </p:txBody>
      </p:sp>
      <p:pic>
        <p:nvPicPr>
          <p:cNvPr id="9" name="図 8">
            <a:extLst>
              <a:ext uri="{FF2B5EF4-FFF2-40B4-BE49-F238E27FC236}">
                <a16:creationId xmlns:a16="http://schemas.microsoft.com/office/drawing/2014/main" id="{E6A5D4D2-048D-AB44-9A71-CB0ACD0218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28592" y="5085833"/>
            <a:ext cx="7834536" cy="4433724"/>
          </a:xfrm>
          <a:prstGeom prst="rect">
            <a:avLst/>
          </a:prstGeom>
        </p:spPr>
      </p:pic>
    </p:spTree>
    <p:extLst>
      <p:ext uri="{BB962C8B-B14F-4D97-AF65-F5344CB8AC3E}">
        <p14:creationId xmlns:p14="http://schemas.microsoft.com/office/powerpoint/2010/main" val="1578416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6440250-F656-44C9-902A-E623DA03BB80}"/>
              </a:ext>
            </a:extLst>
          </p:cNvPr>
          <p:cNvSpPr>
            <a:spLocks noGrp="1"/>
          </p:cNvSpPr>
          <p:nvPr>
            <p:ph type="title"/>
          </p:nvPr>
        </p:nvSpPr>
        <p:spPr/>
        <p:txBody>
          <a:bodyPr/>
          <a:lstStyle/>
          <a:p>
            <a:r>
              <a:rPr lang="ja-JP" altLang="en-US" dirty="0"/>
              <a:t>設計モデル</a:t>
            </a:r>
            <a:endParaRPr kumimoji="1" lang="ja-JP" altLang="en-US" dirty="0"/>
          </a:p>
        </p:txBody>
      </p:sp>
      <p:sp>
        <p:nvSpPr>
          <p:cNvPr id="6" name="コンテンツ プレースホルダー 5">
            <a:extLst>
              <a:ext uri="{FF2B5EF4-FFF2-40B4-BE49-F238E27FC236}">
                <a16:creationId xmlns:a16="http://schemas.microsoft.com/office/drawing/2014/main" id="{26FAAD07-F302-42C1-85D9-C09DAB46A420}"/>
              </a:ext>
            </a:extLst>
          </p:cNvPr>
          <p:cNvSpPr>
            <a:spLocks noGrp="1"/>
          </p:cNvSpPr>
          <p:nvPr>
            <p:ph idx="1"/>
          </p:nvPr>
        </p:nvSpPr>
        <p:spPr/>
        <p:txBody>
          <a:bodyPr/>
          <a:lstStyle/>
          <a:p>
            <a:r>
              <a:rPr kumimoji="1" lang="ja-JP" altLang="en-US" dirty="0"/>
              <a:t>ここに</a:t>
            </a:r>
            <a:r>
              <a:rPr lang="ja-JP" altLang="en-US" dirty="0"/>
              <a:t>設計のモデルを書く</a:t>
            </a:r>
            <a:endParaRPr kumimoji="1" lang="en-US" altLang="ja-JP" dirty="0"/>
          </a:p>
        </p:txBody>
      </p:sp>
      <p:pic>
        <p:nvPicPr>
          <p:cNvPr id="4" name="図 3">
            <a:extLst>
              <a:ext uri="{FF2B5EF4-FFF2-40B4-BE49-F238E27FC236}">
                <a16:creationId xmlns:a16="http://schemas.microsoft.com/office/drawing/2014/main" id="{37BC52CD-ED30-9043-888B-9BDA2F47AE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4050" y="4210050"/>
            <a:ext cx="11493500" cy="1181100"/>
          </a:xfrm>
          <a:prstGeom prst="rect">
            <a:avLst/>
          </a:prstGeom>
        </p:spPr>
      </p:pic>
    </p:spTree>
    <p:extLst>
      <p:ext uri="{BB962C8B-B14F-4D97-AF65-F5344CB8AC3E}">
        <p14:creationId xmlns:p14="http://schemas.microsoft.com/office/powerpoint/2010/main" val="25558236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CE008806-0A9D-4D4D-9B56-7E0C6EC592E3}"/>
              </a:ext>
            </a:extLst>
          </p:cNvPr>
          <p:cNvSpPr/>
          <p:nvPr/>
        </p:nvSpPr>
        <p:spPr>
          <a:xfrm>
            <a:off x="0" y="11725"/>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システム図</a:t>
            </a:r>
          </a:p>
        </p:txBody>
      </p:sp>
      <p:sp>
        <p:nvSpPr>
          <p:cNvPr id="6" name="正方形/長方形 5">
            <a:extLst>
              <a:ext uri="{FF2B5EF4-FFF2-40B4-BE49-F238E27FC236}">
                <a16:creationId xmlns:a16="http://schemas.microsoft.com/office/drawing/2014/main" id="{EBDFA98A-0EA7-744F-A490-10EC103CBA49}"/>
              </a:ext>
            </a:extLst>
          </p:cNvPr>
          <p:cNvSpPr/>
          <p:nvPr/>
        </p:nvSpPr>
        <p:spPr>
          <a:xfrm>
            <a:off x="2080320" y="1646113"/>
            <a:ext cx="6264696" cy="3154489"/>
          </a:xfrm>
          <a:prstGeom prst="rect">
            <a:avLst/>
          </a:prstGeom>
          <a:solidFill>
            <a:srgbClr val="FFE1E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a:solidFill>
                  <a:schemeClr val="tx1"/>
                </a:solidFill>
              </a:rPr>
              <a:t>司令システム</a:t>
            </a:r>
            <a:endParaRPr lang="ja-JP" altLang="en-US" dirty="0" err="1">
              <a:solidFill>
                <a:schemeClr val="tx1"/>
              </a:solidFill>
            </a:endParaRPr>
          </a:p>
        </p:txBody>
      </p:sp>
      <p:sp>
        <p:nvSpPr>
          <p:cNvPr id="7" name="正方形/長方形 6">
            <a:extLst>
              <a:ext uri="{FF2B5EF4-FFF2-40B4-BE49-F238E27FC236}">
                <a16:creationId xmlns:a16="http://schemas.microsoft.com/office/drawing/2014/main" id="{C4F37F09-90A7-ED4F-9C98-180C0EEAD1E0}"/>
              </a:ext>
            </a:extLst>
          </p:cNvPr>
          <p:cNvSpPr/>
          <p:nvPr/>
        </p:nvSpPr>
        <p:spPr>
          <a:xfrm>
            <a:off x="2080320" y="4888775"/>
            <a:ext cx="9433048" cy="3142758"/>
          </a:xfrm>
          <a:prstGeom prst="rect">
            <a:avLst/>
          </a:prstGeom>
          <a:solidFill>
            <a:schemeClr val="accent5">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a:solidFill>
                  <a:schemeClr val="tx1"/>
                </a:solidFill>
              </a:rPr>
              <a:t>走行体システム</a:t>
            </a:r>
            <a:endParaRPr lang="ja-JP" altLang="en-US" dirty="0" err="1">
              <a:solidFill>
                <a:schemeClr val="tx1"/>
              </a:solidFill>
            </a:endParaRPr>
          </a:p>
        </p:txBody>
      </p:sp>
      <p:sp>
        <p:nvSpPr>
          <p:cNvPr id="8" name="正方形/長方形 7">
            <a:extLst>
              <a:ext uri="{FF2B5EF4-FFF2-40B4-BE49-F238E27FC236}">
                <a16:creationId xmlns:a16="http://schemas.microsoft.com/office/drawing/2014/main" id="{F043A68C-8219-7B46-B497-656A75B77067}"/>
              </a:ext>
            </a:extLst>
          </p:cNvPr>
          <p:cNvSpPr/>
          <p:nvPr/>
        </p:nvSpPr>
        <p:spPr>
          <a:xfrm rot="16200000">
            <a:off x="392621" y="2298280"/>
            <a:ext cx="1440160" cy="351061"/>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カメラ</a:t>
            </a:r>
            <a:endParaRPr lang="en-US" altLang="ja-JP" sz="1100" dirty="0">
              <a:solidFill>
                <a:schemeClr val="tx1"/>
              </a:solidFill>
            </a:endParaRPr>
          </a:p>
          <a:p>
            <a:pPr algn="ctr"/>
            <a:r>
              <a:rPr lang="ja-JP" altLang="en-US" sz="1100">
                <a:solidFill>
                  <a:schemeClr val="tx1"/>
                </a:solidFill>
              </a:rPr>
              <a:t>システム</a:t>
            </a:r>
            <a:endParaRPr lang="ja-JP" altLang="en-US" sz="1100" dirty="0" err="1">
              <a:solidFill>
                <a:schemeClr val="tx1"/>
              </a:solidFill>
            </a:endParaRPr>
          </a:p>
        </p:txBody>
      </p:sp>
      <p:sp>
        <p:nvSpPr>
          <p:cNvPr id="9" name="正方形/長方形 8">
            <a:extLst>
              <a:ext uri="{FF2B5EF4-FFF2-40B4-BE49-F238E27FC236}">
                <a16:creationId xmlns:a16="http://schemas.microsoft.com/office/drawing/2014/main" id="{2BD62DE5-21CC-444E-B43E-456621B4739D}"/>
              </a:ext>
            </a:extLst>
          </p:cNvPr>
          <p:cNvSpPr/>
          <p:nvPr/>
        </p:nvSpPr>
        <p:spPr>
          <a:xfrm rot="16200000">
            <a:off x="1006862" y="2298280"/>
            <a:ext cx="1440160" cy="351061"/>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ルーター</a:t>
            </a:r>
            <a:endParaRPr lang="en-US" altLang="ja-JP" sz="1100" dirty="0">
              <a:solidFill>
                <a:schemeClr val="tx1"/>
              </a:solidFill>
            </a:endParaRPr>
          </a:p>
        </p:txBody>
      </p:sp>
      <p:cxnSp>
        <p:nvCxnSpPr>
          <p:cNvPr id="10" name="直線矢印コネクタ 9">
            <a:extLst>
              <a:ext uri="{FF2B5EF4-FFF2-40B4-BE49-F238E27FC236}">
                <a16:creationId xmlns:a16="http://schemas.microsoft.com/office/drawing/2014/main" id="{3ACC6516-4393-4648-9E54-4E014C268F77}"/>
              </a:ext>
            </a:extLst>
          </p:cNvPr>
          <p:cNvCxnSpPr/>
          <p:nvPr/>
        </p:nvCxnSpPr>
        <p:spPr>
          <a:xfrm>
            <a:off x="1288232" y="2473808"/>
            <a:ext cx="26318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11" name="直線矢印コネクタ 10">
            <a:extLst>
              <a:ext uri="{FF2B5EF4-FFF2-40B4-BE49-F238E27FC236}">
                <a16:creationId xmlns:a16="http://schemas.microsoft.com/office/drawing/2014/main" id="{FEC997F1-0A7C-5849-8758-A1A8FB916C9C}"/>
              </a:ext>
            </a:extLst>
          </p:cNvPr>
          <p:cNvCxnSpPr>
            <a:cxnSpLocks/>
            <a:stCxn id="9" idx="2"/>
            <a:endCxn id="13" idx="0"/>
          </p:cNvCxnSpPr>
          <p:nvPr/>
        </p:nvCxnSpPr>
        <p:spPr>
          <a:xfrm flipV="1">
            <a:off x="1902473" y="2473810"/>
            <a:ext cx="474858" cy="1"/>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grpSp>
        <p:nvGrpSpPr>
          <p:cNvPr id="12" name="グループ化 11">
            <a:extLst>
              <a:ext uri="{FF2B5EF4-FFF2-40B4-BE49-F238E27FC236}">
                <a16:creationId xmlns:a16="http://schemas.microsoft.com/office/drawing/2014/main" id="{70BDD492-208F-4B49-9AB3-E4B14A28A4FF}"/>
              </a:ext>
            </a:extLst>
          </p:cNvPr>
          <p:cNvGrpSpPr/>
          <p:nvPr/>
        </p:nvGrpSpPr>
        <p:grpSpPr>
          <a:xfrm>
            <a:off x="2377331" y="1745533"/>
            <a:ext cx="4896544" cy="3735438"/>
            <a:chOff x="1559496" y="572000"/>
            <a:chExt cx="4896544" cy="3735438"/>
          </a:xfrm>
        </p:grpSpPr>
        <p:sp>
          <p:nvSpPr>
            <p:cNvPr id="13" name="正方形/長方形 12">
              <a:extLst>
                <a:ext uri="{FF2B5EF4-FFF2-40B4-BE49-F238E27FC236}">
                  <a16:creationId xmlns:a16="http://schemas.microsoft.com/office/drawing/2014/main" id="{5992141F-9C7F-E74F-BC71-5000485F8585}"/>
                </a:ext>
              </a:extLst>
            </p:cNvPr>
            <p:cNvSpPr/>
            <p:nvPr/>
          </p:nvSpPr>
          <p:spPr>
            <a:xfrm rot="16200000">
              <a:off x="1310761" y="1124745"/>
              <a:ext cx="848531"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Ethernet</a:t>
              </a:r>
            </a:p>
          </p:txBody>
        </p:sp>
        <p:sp>
          <p:nvSpPr>
            <p:cNvPr id="14" name="正方形/長方形 13">
              <a:extLst>
                <a:ext uri="{FF2B5EF4-FFF2-40B4-BE49-F238E27FC236}">
                  <a16:creationId xmlns:a16="http://schemas.microsoft.com/office/drawing/2014/main" id="{5C8B67C3-C4FD-3C4A-AD61-7D05775D9ED5}"/>
                </a:ext>
              </a:extLst>
            </p:cNvPr>
            <p:cNvSpPr/>
            <p:nvPr/>
          </p:nvSpPr>
          <p:spPr>
            <a:xfrm rot="16200000">
              <a:off x="2030841" y="1124745"/>
              <a:ext cx="848531"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画像取得</a:t>
              </a:r>
              <a:endParaRPr lang="en-US" altLang="ja-JP" sz="1100" dirty="0">
                <a:solidFill>
                  <a:schemeClr val="tx1"/>
                </a:solidFill>
              </a:endParaRPr>
            </a:p>
            <a:p>
              <a:pPr algn="ctr"/>
              <a:r>
                <a:rPr lang="en-US" altLang="ja-JP" sz="1100" dirty="0" err="1">
                  <a:solidFill>
                    <a:schemeClr val="tx1"/>
                  </a:solidFill>
                </a:rPr>
                <a:t>fromURL</a:t>
              </a:r>
              <a:endParaRPr lang="en-US" altLang="ja-JP" sz="1100" dirty="0">
                <a:solidFill>
                  <a:schemeClr val="tx1"/>
                </a:solidFill>
              </a:endParaRPr>
            </a:p>
          </p:txBody>
        </p:sp>
        <p:cxnSp>
          <p:nvCxnSpPr>
            <p:cNvPr id="15" name="直線矢印コネクタ 14">
              <a:extLst>
                <a:ext uri="{FF2B5EF4-FFF2-40B4-BE49-F238E27FC236}">
                  <a16:creationId xmlns:a16="http://schemas.microsoft.com/office/drawing/2014/main" id="{0DB41323-3C0F-F343-ABE8-9F03AE1CB470}"/>
                </a:ext>
              </a:extLst>
            </p:cNvPr>
            <p:cNvCxnSpPr>
              <a:cxnSpLocks/>
              <a:stCxn id="13" idx="2"/>
            </p:cNvCxnSpPr>
            <p:nvPr/>
          </p:nvCxnSpPr>
          <p:spPr>
            <a:xfrm>
              <a:off x="1910557" y="1300275"/>
              <a:ext cx="369019"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16" name="正方形/長方形 15">
              <a:extLst>
                <a:ext uri="{FF2B5EF4-FFF2-40B4-BE49-F238E27FC236}">
                  <a16:creationId xmlns:a16="http://schemas.microsoft.com/office/drawing/2014/main" id="{29F7E513-E87F-9944-BD91-DF313AFC9827}"/>
                </a:ext>
              </a:extLst>
            </p:cNvPr>
            <p:cNvSpPr/>
            <p:nvPr/>
          </p:nvSpPr>
          <p:spPr>
            <a:xfrm>
              <a:off x="3215680" y="572001"/>
              <a:ext cx="1440160" cy="76876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数字カード</a:t>
              </a:r>
              <a:endParaRPr lang="en-US" altLang="ja-JP" sz="1100" dirty="0">
                <a:solidFill>
                  <a:schemeClr val="tx1"/>
                </a:solidFill>
              </a:endParaRPr>
            </a:p>
            <a:p>
              <a:pPr algn="ctr"/>
              <a:r>
                <a:rPr lang="ja-JP" altLang="en-US" sz="1100">
                  <a:solidFill>
                    <a:schemeClr val="tx1"/>
                  </a:solidFill>
                </a:rPr>
                <a:t>の推定</a:t>
              </a:r>
              <a:endParaRPr lang="en-US" altLang="ja-JP" sz="1100" dirty="0">
                <a:solidFill>
                  <a:schemeClr val="tx1"/>
                </a:solidFill>
              </a:endParaRPr>
            </a:p>
            <a:p>
              <a:pPr algn="ctr"/>
              <a:r>
                <a:rPr lang="en-US" altLang="ja-JP" sz="1100" dirty="0">
                  <a:solidFill>
                    <a:schemeClr val="tx1"/>
                  </a:solidFill>
                </a:rPr>
                <a:t>(CNN)</a:t>
              </a:r>
            </a:p>
          </p:txBody>
        </p:sp>
        <p:sp>
          <p:nvSpPr>
            <p:cNvPr id="17" name="正方形/長方形 16">
              <a:extLst>
                <a:ext uri="{FF2B5EF4-FFF2-40B4-BE49-F238E27FC236}">
                  <a16:creationId xmlns:a16="http://schemas.microsoft.com/office/drawing/2014/main" id="{3387B149-C064-FF4A-A7CC-9DA789BCFE6C}"/>
                </a:ext>
              </a:extLst>
            </p:cNvPr>
            <p:cNvSpPr/>
            <p:nvPr/>
          </p:nvSpPr>
          <p:spPr>
            <a:xfrm>
              <a:off x="3221792" y="1436097"/>
              <a:ext cx="1440160" cy="76876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カラーブロック</a:t>
              </a:r>
              <a:endParaRPr lang="en-US" altLang="ja-JP" sz="1100" dirty="0">
                <a:solidFill>
                  <a:schemeClr val="tx1"/>
                </a:solidFill>
              </a:endParaRPr>
            </a:p>
            <a:p>
              <a:pPr algn="ctr"/>
              <a:r>
                <a:rPr lang="ja-JP" altLang="en-US" sz="1100">
                  <a:solidFill>
                    <a:schemeClr val="tx1"/>
                  </a:solidFill>
                </a:rPr>
                <a:t>の推定</a:t>
              </a:r>
              <a:endParaRPr lang="en-US" altLang="ja-JP" sz="1100" dirty="0">
                <a:solidFill>
                  <a:schemeClr val="tx1"/>
                </a:solidFill>
              </a:endParaRPr>
            </a:p>
            <a:p>
              <a:pPr algn="ctr"/>
              <a:r>
                <a:rPr lang="en-US" altLang="ja-JP" sz="1000" dirty="0">
                  <a:solidFill>
                    <a:schemeClr val="tx1"/>
                  </a:solidFill>
                </a:rPr>
                <a:t>(Computer Visio</a:t>
              </a:r>
            </a:p>
            <a:p>
              <a:pPr algn="ctr"/>
              <a:r>
                <a:rPr lang="en-US" altLang="ja-JP" sz="1000" dirty="0">
                  <a:solidFill>
                    <a:schemeClr val="tx1"/>
                  </a:solidFill>
                </a:rPr>
                <a:t>or</a:t>
              </a:r>
            </a:p>
            <a:p>
              <a:pPr algn="ctr"/>
              <a:r>
                <a:rPr lang="en-US" altLang="ja-JP" sz="1000" dirty="0">
                  <a:solidFill>
                    <a:schemeClr val="tx1"/>
                  </a:solidFill>
                </a:rPr>
                <a:t>CNN)</a:t>
              </a:r>
            </a:p>
          </p:txBody>
        </p:sp>
        <p:grpSp>
          <p:nvGrpSpPr>
            <p:cNvPr id="18" name="グループ化 17">
              <a:extLst>
                <a:ext uri="{FF2B5EF4-FFF2-40B4-BE49-F238E27FC236}">
                  <a16:creationId xmlns:a16="http://schemas.microsoft.com/office/drawing/2014/main" id="{634D87B5-5E78-A84E-B0D1-D7409C3E9CCB}"/>
                </a:ext>
              </a:extLst>
            </p:cNvPr>
            <p:cNvGrpSpPr/>
            <p:nvPr/>
          </p:nvGrpSpPr>
          <p:grpSpPr>
            <a:xfrm>
              <a:off x="2864619" y="980728"/>
              <a:ext cx="375810" cy="839752"/>
              <a:chOff x="6858499" y="2276872"/>
              <a:chExt cx="1145363" cy="2959577"/>
            </a:xfrm>
            <a:solidFill>
              <a:schemeClr val="bg1"/>
            </a:solidFill>
          </p:grpSpPr>
          <p:cxnSp>
            <p:nvCxnSpPr>
              <p:cNvPr id="31" name="直線コネクタ 30">
                <a:extLst>
                  <a:ext uri="{FF2B5EF4-FFF2-40B4-BE49-F238E27FC236}">
                    <a16:creationId xmlns:a16="http://schemas.microsoft.com/office/drawing/2014/main" id="{84E29326-265E-3249-B9C5-7D0F75DB238C}"/>
                  </a:ext>
                </a:extLst>
              </p:cNvPr>
              <p:cNvCxnSpPr/>
              <p:nvPr/>
            </p:nvCxnSpPr>
            <p:spPr>
              <a:xfrm>
                <a:off x="6858499" y="2276872"/>
                <a:ext cx="1145363" cy="0"/>
              </a:xfrm>
              <a:prstGeom prst="line">
                <a:avLst/>
              </a:prstGeom>
              <a:grpFill/>
              <a:ln w="19050" cap="rnd">
                <a:solidFill>
                  <a:schemeClr val="accent1"/>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32" name="直線コネクタ 31">
                <a:extLst>
                  <a:ext uri="{FF2B5EF4-FFF2-40B4-BE49-F238E27FC236}">
                    <a16:creationId xmlns:a16="http://schemas.microsoft.com/office/drawing/2014/main" id="{589AB252-324D-6C40-97CE-0EE79573BA22}"/>
                  </a:ext>
                </a:extLst>
              </p:cNvPr>
              <p:cNvCxnSpPr>
                <a:cxnSpLocks/>
              </p:cNvCxnSpPr>
              <p:nvPr/>
            </p:nvCxnSpPr>
            <p:spPr>
              <a:xfrm rot="16200000">
                <a:off x="5378711" y="3756661"/>
                <a:ext cx="2959577" cy="0"/>
              </a:xfrm>
              <a:prstGeom prst="line">
                <a:avLst/>
              </a:prstGeom>
              <a:grpFill/>
              <a:ln w="19050" cap="rnd">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19" name="直線矢印コネクタ 18">
              <a:extLst>
                <a:ext uri="{FF2B5EF4-FFF2-40B4-BE49-F238E27FC236}">
                  <a16:creationId xmlns:a16="http://schemas.microsoft.com/office/drawing/2014/main" id="{7C1E9C2C-C317-3B49-81E3-EB2AF1554E7C}"/>
                </a:ext>
              </a:extLst>
            </p:cNvPr>
            <p:cNvCxnSpPr>
              <a:cxnSpLocks/>
            </p:cNvCxnSpPr>
            <p:nvPr/>
          </p:nvCxnSpPr>
          <p:spPr>
            <a:xfrm>
              <a:off x="2864619" y="1820480"/>
              <a:ext cx="351061"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20" name="直線矢印コネクタ 19">
              <a:extLst>
                <a:ext uri="{FF2B5EF4-FFF2-40B4-BE49-F238E27FC236}">
                  <a16:creationId xmlns:a16="http://schemas.microsoft.com/office/drawing/2014/main" id="{FF57647C-C4B7-B340-8D2A-C061CE28D10D}"/>
                </a:ext>
              </a:extLst>
            </p:cNvPr>
            <p:cNvCxnSpPr>
              <a:cxnSpLocks/>
            </p:cNvCxnSpPr>
            <p:nvPr/>
          </p:nvCxnSpPr>
          <p:spPr>
            <a:xfrm>
              <a:off x="2630637" y="1310540"/>
              <a:ext cx="233982" cy="0"/>
            </a:xfrm>
            <a:prstGeom prst="straightConnector1">
              <a:avLst/>
            </a:prstGeom>
            <a:ln w="19050">
              <a:headEnd w="sm" len="sm"/>
              <a:tailEnd type="none" w="sm" len="sm"/>
            </a:ln>
          </p:spPr>
          <p:style>
            <a:lnRef idx="1">
              <a:schemeClr val="accent1"/>
            </a:lnRef>
            <a:fillRef idx="0">
              <a:schemeClr val="accent1"/>
            </a:fillRef>
            <a:effectRef idx="0">
              <a:schemeClr val="accent1"/>
            </a:effectRef>
            <a:fontRef idx="minor">
              <a:schemeClr val="tx1"/>
            </a:fontRef>
          </p:style>
        </p:cxnSp>
        <p:sp>
          <p:nvSpPr>
            <p:cNvPr id="21" name="正方形/長方形 20">
              <a:extLst>
                <a:ext uri="{FF2B5EF4-FFF2-40B4-BE49-F238E27FC236}">
                  <a16:creationId xmlns:a16="http://schemas.microsoft.com/office/drawing/2014/main" id="{1560D0A4-0675-0D4D-BBB0-1202CD238CAA}"/>
                </a:ext>
              </a:extLst>
            </p:cNvPr>
            <p:cNvSpPr/>
            <p:nvPr/>
          </p:nvSpPr>
          <p:spPr>
            <a:xfrm>
              <a:off x="5015880" y="572000"/>
              <a:ext cx="1440160" cy="228093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ブロック並べ</a:t>
              </a:r>
              <a:endParaRPr lang="en-US" altLang="ja-JP" sz="1100" dirty="0">
                <a:solidFill>
                  <a:schemeClr val="tx1"/>
                </a:solidFill>
              </a:endParaRPr>
            </a:p>
            <a:p>
              <a:pPr algn="ctr"/>
              <a:r>
                <a:rPr lang="ja-JP" altLang="en-US" sz="1100">
                  <a:solidFill>
                    <a:schemeClr val="tx1"/>
                  </a:solidFill>
                </a:rPr>
                <a:t>経路探索</a:t>
              </a:r>
              <a:endParaRPr lang="en-US" altLang="ja-JP" sz="1100" dirty="0">
                <a:solidFill>
                  <a:schemeClr val="tx1"/>
                </a:solidFill>
              </a:endParaRPr>
            </a:p>
            <a:p>
              <a:pPr algn="ctr"/>
              <a:r>
                <a:rPr lang="en-US" altLang="ja-JP" sz="1100" dirty="0">
                  <a:solidFill>
                    <a:schemeClr val="tx1"/>
                  </a:solidFill>
                </a:rPr>
                <a:t>(A* search)</a:t>
              </a:r>
            </a:p>
          </p:txBody>
        </p:sp>
        <p:cxnSp>
          <p:nvCxnSpPr>
            <p:cNvPr id="22" name="直線矢印コネクタ 21">
              <a:extLst>
                <a:ext uri="{FF2B5EF4-FFF2-40B4-BE49-F238E27FC236}">
                  <a16:creationId xmlns:a16="http://schemas.microsoft.com/office/drawing/2014/main" id="{7B51E110-1B8D-174B-BD85-3FE154FCFC81}"/>
                </a:ext>
              </a:extLst>
            </p:cNvPr>
            <p:cNvCxnSpPr>
              <a:cxnSpLocks/>
            </p:cNvCxnSpPr>
            <p:nvPr/>
          </p:nvCxnSpPr>
          <p:spPr>
            <a:xfrm>
              <a:off x="4655840" y="1820480"/>
              <a:ext cx="351061"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23" name="直線矢印コネクタ 22">
              <a:extLst>
                <a:ext uri="{FF2B5EF4-FFF2-40B4-BE49-F238E27FC236}">
                  <a16:creationId xmlns:a16="http://schemas.microsoft.com/office/drawing/2014/main" id="{65D50799-9D3E-6644-88BF-0B2E5C6E60AB}"/>
                </a:ext>
              </a:extLst>
            </p:cNvPr>
            <p:cNvCxnSpPr>
              <a:cxnSpLocks/>
            </p:cNvCxnSpPr>
            <p:nvPr/>
          </p:nvCxnSpPr>
          <p:spPr>
            <a:xfrm>
              <a:off x="4655840" y="956384"/>
              <a:ext cx="351061"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24" name="正方形/長方形 23">
              <a:extLst>
                <a:ext uri="{FF2B5EF4-FFF2-40B4-BE49-F238E27FC236}">
                  <a16:creationId xmlns:a16="http://schemas.microsoft.com/office/drawing/2014/main" id="{2A172503-9E93-D341-B97D-CC2462C80656}"/>
                </a:ext>
              </a:extLst>
            </p:cNvPr>
            <p:cNvSpPr/>
            <p:nvPr/>
          </p:nvSpPr>
          <p:spPr>
            <a:xfrm>
              <a:off x="3215680" y="2348880"/>
              <a:ext cx="1008112" cy="50405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走行体の</a:t>
              </a:r>
              <a:endParaRPr lang="en-US" altLang="ja-JP" sz="1100" dirty="0">
                <a:solidFill>
                  <a:schemeClr val="tx1"/>
                </a:solidFill>
              </a:endParaRPr>
            </a:p>
            <a:p>
              <a:pPr algn="ctr"/>
              <a:r>
                <a:rPr lang="ja-JP" altLang="en-US" sz="1100">
                  <a:solidFill>
                    <a:schemeClr val="tx1"/>
                  </a:solidFill>
                </a:rPr>
                <a:t>位置取得</a:t>
              </a:r>
              <a:endParaRPr lang="en-US" altLang="ja-JP" sz="1100" dirty="0">
                <a:solidFill>
                  <a:schemeClr val="tx1"/>
                </a:solidFill>
              </a:endParaRPr>
            </a:p>
          </p:txBody>
        </p:sp>
        <p:cxnSp>
          <p:nvCxnSpPr>
            <p:cNvPr id="25" name="直線矢印コネクタ 24">
              <a:extLst>
                <a:ext uri="{FF2B5EF4-FFF2-40B4-BE49-F238E27FC236}">
                  <a16:creationId xmlns:a16="http://schemas.microsoft.com/office/drawing/2014/main" id="{7B9D7C8B-AF04-484C-8F76-1B3AEE28A13C}"/>
                </a:ext>
              </a:extLst>
            </p:cNvPr>
            <p:cNvCxnSpPr>
              <a:cxnSpLocks/>
            </p:cNvCxnSpPr>
            <p:nvPr/>
          </p:nvCxnSpPr>
          <p:spPr>
            <a:xfrm>
              <a:off x="4232771" y="2600908"/>
              <a:ext cx="77413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26" name="正方形/長方形 25">
              <a:extLst>
                <a:ext uri="{FF2B5EF4-FFF2-40B4-BE49-F238E27FC236}">
                  <a16:creationId xmlns:a16="http://schemas.microsoft.com/office/drawing/2014/main" id="{1B1CF8DA-0D38-E24A-8B0B-35395EA37DEA}"/>
                </a:ext>
              </a:extLst>
            </p:cNvPr>
            <p:cNvSpPr/>
            <p:nvPr/>
          </p:nvSpPr>
          <p:spPr>
            <a:xfrm>
              <a:off x="3217551" y="3956377"/>
              <a:ext cx="2446401"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Bluetooth</a:t>
              </a:r>
            </a:p>
          </p:txBody>
        </p:sp>
        <p:sp>
          <p:nvSpPr>
            <p:cNvPr id="27" name="正方形/長方形 26">
              <a:extLst>
                <a:ext uri="{FF2B5EF4-FFF2-40B4-BE49-F238E27FC236}">
                  <a16:creationId xmlns:a16="http://schemas.microsoft.com/office/drawing/2014/main" id="{621EF956-CCB4-DD49-9C96-546E01565953}"/>
                </a:ext>
              </a:extLst>
            </p:cNvPr>
            <p:cNvSpPr/>
            <p:nvPr/>
          </p:nvSpPr>
          <p:spPr>
            <a:xfrm>
              <a:off x="3229331" y="3161607"/>
              <a:ext cx="2422840"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Bluetooth</a:t>
              </a:r>
            </a:p>
          </p:txBody>
        </p:sp>
        <p:cxnSp>
          <p:nvCxnSpPr>
            <p:cNvPr id="28" name="直線矢印コネクタ 27">
              <a:extLst>
                <a:ext uri="{FF2B5EF4-FFF2-40B4-BE49-F238E27FC236}">
                  <a16:creationId xmlns:a16="http://schemas.microsoft.com/office/drawing/2014/main" id="{04A559B5-3AE4-B54C-9433-7A8EC2A5806E}"/>
                </a:ext>
              </a:extLst>
            </p:cNvPr>
            <p:cNvCxnSpPr>
              <a:cxnSpLocks/>
              <a:endCxn id="27" idx="2"/>
            </p:cNvCxnSpPr>
            <p:nvPr/>
          </p:nvCxnSpPr>
          <p:spPr>
            <a:xfrm flipV="1">
              <a:off x="4440283" y="3512668"/>
              <a:ext cx="468" cy="419366"/>
            </a:xfrm>
            <a:prstGeom prst="straightConnector1">
              <a:avLst/>
            </a:prstGeom>
            <a:ln w="1905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9" name="直線矢印コネクタ 28">
              <a:extLst>
                <a:ext uri="{FF2B5EF4-FFF2-40B4-BE49-F238E27FC236}">
                  <a16:creationId xmlns:a16="http://schemas.microsoft.com/office/drawing/2014/main" id="{C1961161-C462-A14E-B8F8-399E14966360}"/>
                </a:ext>
              </a:extLst>
            </p:cNvPr>
            <p:cNvCxnSpPr>
              <a:cxnSpLocks/>
            </p:cNvCxnSpPr>
            <p:nvPr/>
          </p:nvCxnSpPr>
          <p:spPr>
            <a:xfrm flipV="1">
              <a:off x="3719736" y="2844779"/>
              <a:ext cx="0" cy="316828"/>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30" name="直線矢印コネクタ 29">
              <a:extLst>
                <a:ext uri="{FF2B5EF4-FFF2-40B4-BE49-F238E27FC236}">
                  <a16:creationId xmlns:a16="http://schemas.microsoft.com/office/drawing/2014/main" id="{D8FFE099-16FD-3549-89A6-86CC66E3C2CD}"/>
                </a:ext>
              </a:extLst>
            </p:cNvPr>
            <p:cNvCxnSpPr>
              <a:cxnSpLocks/>
            </p:cNvCxnSpPr>
            <p:nvPr/>
          </p:nvCxnSpPr>
          <p:spPr>
            <a:xfrm>
              <a:off x="5375920" y="2852937"/>
              <a:ext cx="0" cy="316828"/>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grpSp>
      <p:cxnSp>
        <p:nvCxnSpPr>
          <p:cNvPr id="33" name="直線矢印コネクタ 32">
            <a:extLst>
              <a:ext uri="{FF2B5EF4-FFF2-40B4-BE49-F238E27FC236}">
                <a16:creationId xmlns:a16="http://schemas.microsoft.com/office/drawing/2014/main" id="{68BE3175-F91E-8D49-8802-2D9F42414D15}"/>
              </a:ext>
            </a:extLst>
          </p:cNvPr>
          <p:cNvCxnSpPr>
            <a:cxnSpLocks/>
            <a:endCxn id="26" idx="2"/>
          </p:cNvCxnSpPr>
          <p:nvPr/>
        </p:nvCxnSpPr>
        <p:spPr>
          <a:xfrm flipV="1">
            <a:off x="5257651" y="5480971"/>
            <a:ext cx="936" cy="895614"/>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34" name="直線矢印コネクタ 33">
            <a:extLst>
              <a:ext uri="{FF2B5EF4-FFF2-40B4-BE49-F238E27FC236}">
                <a16:creationId xmlns:a16="http://schemas.microsoft.com/office/drawing/2014/main" id="{CAA8F915-A1BE-C34A-B957-54355E480920}"/>
              </a:ext>
            </a:extLst>
          </p:cNvPr>
          <p:cNvCxnSpPr>
            <a:cxnSpLocks/>
          </p:cNvCxnSpPr>
          <p:nvPr/>
        </p:nvCxnSpPr>
        <p:spPr>
          <a:xfrm>
            <a:off x="6183424" y="5480973"/>
            <a:ext cx="0" cy="540415"/>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35" name="正方形/長方形 34">
            <a:extLst>
              <a:ext uri="{FF2B5EF4-FFF2-40B4-BE49-F238E27FC236}">
                <a16:creationId xmlns:a16="http://schemas.microsoft.com/office/drawing/2014/main" id="{E6B9FE4C-08CD-3C4D-8AFD-263ED19AD350}"/>
              </a:ext>
            </a:extLst>
          </p:cNvPr>
          <p:cNvSpPr/>
          <p:nvPr/>
        </p:nvSpPr>
        <p:spPr>
          <a:xfrm>
            <a:off x="3601467" y="5994008"/>
            <a:ext cx="1440160" cy="76876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自己位置推定</a:t>
            </a:r>
            <a:endParaRPr lang="en-US" altLang="ja-JP" sz="1100" dirty="0">
              <a:solidFill>
                <a:schemeClr val="tx1"/>
              </a:solidFill>
            </a:endParaRPr>
          </a:p>
          <a:p>
            <a:pPr algn="ctr"/>
            <a:r>
              <a:rPr lang="en-US" altLang="ja-JP" sz="1100" dirty="0">
                <a:solidFill>
                  <a:schemeClr val="tx1"/>
                </a:solidFill>
              </a:rPr>
              <a:t>(</a:t>
            </a:r>
            <a:r>
              <a:rPr lang="en-US" altLang="ja-JP" sz="1100" dirty="0" err="1">
                <a:solidFill>
                  <a:schemeClr val="tx1"/>
                </a:solidFill>
              </a:rPr>
              <a:t>Kalman</a:t>
            </a:r>
            <a:r>
              <a:rPr lang="en-US" altLang="ja-JP" sz="1100" dirty="0">
                <a:solidFill>
                  <a:schemeClr val="tx1"/>
                </a:solidFill>
              </a:rPr>
              <a:t> Filter)</a:t>
            </a:r>
          </a:p>
        </p:txBody>
      </p:sp>
      <p:sp>
        <p:nvSpPr>
          <p:cNvPr id="36" name="正方形/長方形 35">
            <a:extLst>
              <a:ext uri="{FF2B5EF4-FFF2-40B4-BE49-F238E27FC236}">
                <a16:creationId xmlns:a16="http://schemas.microsoft.com/office/drawing/2014/main" id="{66C9E3EF-DBB0-624A-B05A-348C8D2744A6}"/>
              </a:ext>
            </a:extLst>
          </p:cNvPr>
          <p:cNvSpPr/>
          <p:nvPr/>
        </p:nvSpPr>
        <p:spPr>
          <a:xfrm>
            <a:off x="3601467" y="6916646"/>
            <a:ext cx="1440160" cy="76876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ライン推定</a:t>
            </a:r>
            <a:endParaRPr lang="en-US" altLang="ja-JP" sz="1100" dirty="0">
              <a:solidFill>
                <a:schemeClr val="tx1"/>
              </a:solidFill>
            </a:endParaRPr>
          </a:p>
          <a:p>
            <a:pPr algn="ctr"/>
            <a:r>
              <a:rPr lang="en-US" altLang="ja-JP" sz="1100" dirty="0">
                <a:solidFill>
                  <a:schemeClr val="tx1"/>
                </a:solidFill>
              </a:rPr>
              <a:t>(</a:t>
            </a:r>
            <a:r>
              <a:rPr lang="ja-JP" altLang="en-US" sz="1100">
                <a:solidFill>
                  <a:schemeClr val="tx1"/>
                </a:solidFill>
              </a:rPr>
              <a:t>ニューラル</a:t>
            </a:r>
            <a:endParaRPr lang="en-US" altLang="ja-JP" sz="1100" dirty="0">
              <a:solidFill>
                <a:schemeClr val="tx1"/>
              </a:solidFill>
            </a:endParaRPr>
          </a:p>
          <a:p>
            <a:pPr algn="ctr"/>
            <a:r>
              <a:rPr lang="ja-JP" altLang="en-US" sz="1100">
                <a:solidFill>
                  <a:schemeClr val="tx1"/>
                </a:solidFill>
              </a:rPr>
              <a:t>ネットワーク</a:t>
            </a:r>
            <a:r>
              <a:rPr lang="en-US" altLang="ja-JP" sz="1100" dirty="0">
                <a:solidFill>
                  <a:schemeClr val="tx1"/>
                </a:solidFill>
              </a:rPr>
              <a:t>??)</a:t>
            </a:r>
          </a:p>
        </p:txBody>
      </p:sp>
      <p:cxnSp>
        <p:nvCxnSpPr>
          <p:cNvPr id="37" name="直線矢印コネクタ 36">
            <a:extLst>
              <a:ext uri="{FF2B5EF4-FFF2-40B4-BE49-F238E27FC236}">
                <a16:creationId xmlns:a16="http://schemas.microsoft.com/office/drawing/2014/main" id="{22411100-5327-A849-9D55-5B7A4E08433D}"/>
              </a:ext>
            </a:extLst>
          </p:cNvPr>
          <p:cNvCxnSpPr>
            <a:cxnSpLocks/>
          </p:cNvCxnSpPr>
          <p:nvPr/>
        </p:nvCxnSpPr>
        <p:spPr>
          <a:xfrm flipV="1">
            <a:off x="2847984" y="7296103"/>
            <a:ext cx="753485" cy="9853"/>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38" name="直線矢印コネクタ 37">
            <a:extLst>
              <a:ext uri="{FF2B5EF4-FFF2-40B4-BE49-F238E27FC236}">
                <a16:creationId xmlns:a16="http://schemas.microsoft.com/office/drawing/2014/main" id="{CA2C5899-468C-6642-9D46-056A13526206}"/>
              </a:ext>
            </a:extLst>
          </p:cNvPr>
          <p:cNvCxnSpPr>
            <a:cxnSpLocks/>
          </p:cNvCxnSpPr>
          <p:nvPr/>
        </p:nvCxnSpPr>
        <p:spPr>
          <a:xfrm>
            <a:off x="2847984" y="6186711"/>
            <a:ext cx="753485" cy="1"/>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grpSp>
        <p:nvGrpSpPr>
          <p:cNvPr id="39" name="グループ化 38">
            <a:extLst>
              <a:ext uri="{FF2B5EF4-FFF2-40B4-BE49-F238E27FC236}">
                <a16:creationId xmlns:a16="http://schemas.microsoft.com/office/drawing/2014/main" id="{9378AD2C-8FB7-4743-8FA1-5FBFCF686CE4}"/>
              </a:ext>
            </a:extLst>
          </p:cNvPr>
          <p:cNvGrpSpPr/>
          <p:nvPr/>
        </p:nvGrpSpPr>
        <p:grpSpPr>
          <a:xfrm>
            <a:off x="3225657" y="6618758"/>
            <a:ext cx="375810" cy="692124"/>
            <a:chOff x="6858499" y="2276872"/>
            <a:chExt cx="1145363" cy="2959577"/>
          </a:xfrm>
          <a:solidFill>
            <a:schemeClr val="bg1"/>
          </a:solidFill>
        </p:grpSpPr>
        <p:cxnSp>
          <p:nvCxnSpPr>
            <p:cNvPr id="40" name="直線コネクタ 39">
              <a:extLst>
                <a:ext uri="{FF2B5EF4-FFF2-40B4-BE49-F238E27FC236}">
                  <a16:creationId xmlns:a16="http://schemas.microsoft.com/office/drawing/2014/main" id="{2FF08D14-1475-9640-93E8-8551C4E95050}"/>
                </a:ext>
              </a:extLst>
            </p:cNvPr>
            <p:cNvCxnSpPr/>
            <p:nvPr/>
          </p:nvCxnSpPr>
          <p:spPr>
            <a:xfrm>
              <a:off x="6858499" y="2276872"/>
              <a:ext cx="1145363" cy="0"/>
            </a:xfrm>
            <a:prstGeom prst="line">
              <a:avLst/>
            </a:prstGeom>
            <a:grpFill/>
            <a:ln w="19050" cap="rnd">
              <a:solidFill>
                <a:schemeClr val="accent1"/>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F4AE00AB-7B23-F54F-8FB9-DDE029CC5591}"/>
                </a:ext>
              </a:extLst>
            </p:cNvPr>
            <p:cNvCxnSpPr>
              <a:cxnSpLocks/>
            </p:cNvCxnSpPr>
            <p:nvPr/>
          </p:nvCxnSpPr>
          <p:spPr>
            <a:xfrm rot="16200000">
              <a:off x="5378711" y="3756661"/>
              <a:ext cx="2959577" cy="0"/>
            </a:xfrm>
            <a:prstGeom prst="line">
              <a:avLst/>
            </a:prstGeom>
            <a:grpFill/>
            <a:ln w="19050" cap="rnd">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42" name="直線矢印コネクタ 41">
            <a:extLst>
              <a:ext uri="{FF2B5EF4-FFF2-40B4-BE49-F238E27FC236}">
                <a16:creationId xmlns:a16="http://schemas.microsoft.com/office/drawing/2014/main" id="{BF43F534-58B1-7A49-9E36-A77DAA1BA617}"/>
              </a:ext>
            </a:extLst>
          </p:cNvPr>
          <p:cNvCxnSpPr>
            <a:cxnSpLocks/>
          </p:cNvCxnSpPr>
          <p:nvPr/>
        </p:nvCxnSpPr>
        <p:spPr>
          <a:xfrm>
            <a:off x="5049647" y="6378389"/>
            <a:ext cx="77413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43" name="直線矢印コネクタ 42">
            <a:extLst>
              <a:ext uri="{FF2B5EF4-FFF2-40B4-BE49-F238E27FC236}">
                <a16:creationId xmlns:a16="http://schemas.microsoft.com/office/drawing/2014/main" id="{5973BE41-BE7E-684A-BA01-B0E2675EC473}"/>
              </a:ext>
            </a:extLst>
          </p:cNvPr>
          <p:cNvCxnSpPr>
            <a:cxnSpLocks/>
          </p:cNvCxnSpPr>
          <p:nvPr/>
        </p:nvCxnSpPr>
        <p:spPr>
          <a:xfrm>
            <a:off x="5049647" y="7301027"/>
            <a:ext cx="77413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44" name="直線矢印コネクタ 43">
            <a:extLst>
              <a:ext uri="{FF2B5EF4-FFF2-40B4-BE49-F238E27FC236}">
                <a16:creationId xmlns:a16="http://schemas.microsoft.com/office/drawing/2014/main" id="{6792F1B0-6103-9549-8BD4-B7B276051F85}"/>
              </a:ext>
            </a:extLst>
          </p:cNvPr>
          <p:cNvCxnSpPr>
            <a:cxnSpLocks/>
          </p:cNvCxnSpPr>
          <p:nvPr/>
        </p:nvCxnSpPr>
        <p:spPr>
          <a:xfrm>
            <a:off x="7271794" y="7218206"/>
            <a:ext cx="77413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45" name="正方形/長方形 44">
            <a:extLst>
              <a:ext uri="{FF2B5EF4-FFF2-40B4-BE49-F238E27FC236}">
                <a16:creationId xmlns:a16="http://schemas.microsoft.com/office/drawing/2014/main" id="{EB3B1378-9B7D-D64B-ADE5-A1789CAE86F9}"/>
              </a:ext>
            </a:extLst>
          </p:cNvPr>
          <p:cNvSpPr/>
          <p:nvPr/>
        </p:nvSpPr>
        <p:spPr>
          <a:xfrm>
            <a:off x="5835870" y="6007695"/>
            <a:ext cx="1440160" cy="169889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目標運動量の</a:t>
            </a:r>
            <a:endParaRPr lang="en-US" altLang="ja-JP" sz="1100" dirty="0">
              <a:solidFill>
                <a:schemeClr val="tx1"/>
              </a:solidFill>
            </a:endParaRPr>
          </a:p>
          <a:p>
            <a:pPr algn="ctr"/>
            <a:r>
              <a:rPr lang="ja-JP" altLang="en-US" sz="1100">
                <a:solidFill>
                  <a:schemeClr val="tx1"/>
                </a:solidFill>
              </a:rPr>
              <a:t>判定</a:t>
            </a:r>
            <a:endParaRPr lang="en-US" altLang="ja-JP" sz="1100" dirty="0">
              <a:solidFill>
                <a:schemeClr val="tx1"/>
              </a:solidFill>
            </a:endParaRPr>
          </a:p>
        </p:txBody>
      </p:sp>
      <p:sp>
        <p:nvSpPr>
          <p:cNvPr id="46" name="正方形/長方形 45">
            <a:extLst>
              <a:ext uri="{FF2B5EF4-FFF2-40B4-BE49-F238E27FC236}">
                <a16:creationId xmlns:a16="http://schemas.microsoft.com/office/drawing/2014/main" id="{52BB58E7-A1CE-1049-91E5-93FAE46D2E3F}"/>
              </a:ext>
            </a:extLst>
          </p:cNvPr>
          <p:cNvSpPr/>
          <p:nvPr/>
        </p:nvSpPr>
        <p:spPr>
          <a:xfrm rot="16200000">
            <a:off x="2320435" y="7125499"/>
            <a:ext cx="768767"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Color</a:t>
            </a:r>
          </a:p>
          <a:p>
            <a:pPr algn="ctr"/>
            <a:r>
              <a:rPr lang="en-US" altLang="ja-JP" sz="1100" dirty="0">
                <a:solidFill>
                  <a:schemeClr val="tx1"/>
                </a:solidFill>
              </a:rPr>
              <a:t>Sensor</a:t>
            </a:r>
          </a:p>
        </p:txBody>
      </p:sp>
      <p:sp>
        <p:nvSpPr>
          <p:cNvPr id="47" name="正方形/長方形 46">
            <a:extLst>
              <a:ext uri="{FF2B5EF4-FFF2-40B4-BE49-F238E27FC236}">
                <a16:creationId xmlns:a16="http://schemas.microsoft.com/office/drawing/2014/main" id="{BF62CED2-8382-124A-8B79-CFB679CF9C7C}"/>
              </a:ext>
            </a:extLst>
          </p:cNvPr>
          <p:cNvSpPr/>
          <p:nvPr/>
        </p:nvSpPr>
        <p:spPr>
          <a:xfrm rot="16200000">
            <a:off x="2320435" y="6202861"/>
            <a:ext cx="768767"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Motor</a:t>
            </a:r>
          </a:p>
          <a:p>
            <a:pPr algn="ctr"/>
            <a:r>
              <a:rPr lang="en-US" altLang="ja-JP" sz="1100" dirty="0">
                <a:solidFill>
                  <a:schemeClr val="tx1"/>
                </a:solidFill>
              </a:rPr>
              <a:t>Encoder</a:t>
            </a:r>
          </a:p>
        </p:txBody>
      </p:sp>
      <p:sp>
        <p:nvSpPr>
          <p:cNvPr id="48" name="正方形/長方形 47">
            <a:extLst>
              <a:ext uri="{FF2B5EF4-FFF2-40B4-BE49-F238E27FC236}">
                <a16:creationId xmlns:a16="http://schemas.microsoft.com/office/drawing/2014/main" id="{A52B54AA-8F1E-8D42-8AEC-17FEDE1840F1}"/>
              </a:ext>
            </a:extLst>
          </p:cNvPr>
          <p:cNvSpPr/>
          <p:nvPr/>
        </p:nvSpPr>
        <p:spPr>
          <a:xfrm rot="16200000">
            <a:off x="9183276" y="6681616"/>
            <a:ext cx="1726278"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Motor </a:t>
            </a:r>
            <a:r>
              <a:rPr lang="en-US" altLang="ja-JP" sz="1100" dirty="0" err="1">
                <a:solidFill>
                  <a:schemeClr val="tx1"/>
                </a:solidFill>
              </a:rPr>
              <a:t>Ctl</a:t>
            </a:r>
            <a:endParaRPr lang="en-US" altLang="ja-JP" sz="1100" dirty="0">
              <a:solidFill>
                <a:schemeClr val="tx1"/>
              </a:solidFill>
            </a:endParaRPr>
          </a:p>
        </p:txBody>
      </p:sp>
      <p:cxnSp>
        <p:nvCxnSpPr>
          <p:cNvPr id="49" name="直線矢印コネクタ 48">
            <a:extLst>
              <a:ext uri="{FF2B5EF4-FFF2-40B4-BE49-F238E27FC236}">
                <a16:creationId xmlns:a16="http://schemas.microsoft.com/office/drawing/2014/main" id="{4DFA40B5-DD22-FF41-BBA0-4B557011D311}"/>
              </a:ext>
            </a:extLst>
          </p:cNvPr>
          <p:cNvCxnSpPr>
            <a:cxnSpLocks/>
          </p:cNvCxnSpPr>
          <p:nvPr/>
        </p:nvCxnSpPr>
        <p:spPr>
          <a:xfrm>
            <a:off x="9504042" y="7218206"/>
            <a:ext cx="366842"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50" name="正方形/長方形 49">
            <a:extLst>
              <a:ext uri="{FF2B5EF4-FFF2-40B4-BE49-F238E27FC236}">
                <a16:creationId xmlns:a16="http://schemas.microsoft.com/office/drawing/2014/main" id="{F9FEB996-2CFC-2D4B-9CA3-E29B102D26B5}"/>
              </a:ext>
            </a:extLst>
          </p:cNvPr>
          <p:cNvSpPr/>
          <p:nvPr/>
        </p:nvSpPr>
        <p:spPr>
          <a:xfrm rot="16200000">
            <a:off x="10593416" y="6681616"/>
            <a:ext cx="768767"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Motors</a:t>
            </a:r>
          </a:p>
        </p:txBody>
      </p:sp>
      <p:cxnSp>
        <p:nvCxnSpPr>
          <p:cNvPr id="51" name="直線矢印コネクタ 50">
            <a:extLst>
              <a:ext uri="{FF2B5EF4-FFF2-40B4-BE49-F238E27FC236}">
                <a16:creationId xmlns:a16="http://schemas.microsoft.com/office/drawing/2014/main" id="{3024DB93-5196-4C42-95B6-42BD12C3FAF3}"/>
              </a:ext>
            </a:extLst>
          </p:cNvPr>
          <p:cNvCxnSpPr>
            <a:cxnSpLocks/>
          </p:cNvCxnSpPr>
          <p:nvPr/>
        </p:nvCxnSpPr>
        <p:spPr>
          <a:xfrm>
            <a:off x="10221948" y="6857144"/>
            <a:ext cx="580321"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52" name="正方形/長方形 51">
            <a:extLst>
              <a:ext uri="{FF2B5EF4-FFF2-40B4-BE49-F238E27FC236}">
                <a16:creationId xmlns:a16="http://schemas.microsoft.com/office/drawing/2014/main" id="{6138FD1F-93CC-9141-8971-770746D5BFAE}"/>
              </a:ext>
            </a:extLst>
          </p:cNvPr>
          <p:cNvSpPr/>
          <p:nvPr/>
        </p:nvSpPr>
        <p:spPr>
          <a:xfrm>
            <a:off x="8050021" y="5129912"/>
            <a:ext cx="1440160" cy="120183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走行体</a:t>
            </a:r>
            <a:endParaRPr lang="en-US" altLang="ja-JP" sz="1100" dirty="0">
              <a:solidFill>
                <a:schemeClr val="tx1"/>
              </a:solidFill>
            </a:endParaRPr>
          </a:p>
          <a:p>
            <a:pPr algn="ctr"/>
            <a:r>
              <a:rPr lang="ja-JP" altLang="en-US" sz="1100">
                <a:solidFill>
                  <a:schemeClr val="tx1"/>
                </a:solidFill>
              </a:rPr>
              <a:t>物理モデル</a:t>
            </a:r>
            <a:endParaRPr lang="en-US" altLang="ja-JP" sz="1100" dirty="0">
              <a:solidFill>
                <a:schemeClr val="tx1"/>
              </a:solidFill>
            </a:endParaRPr>
          </a:p>
        </p:txBody>
      </p:sp>
      <p:sp>
        <p:nvSpPr>
          <p:cNvPr id="53" name="正方形/長方形 52">
            <a:extLst>
              <a:ext uri="{FF2B5EF4-FFF2-40B4-BE49-F238E27FC236}">
                <a16:creationId xmlns:a16="http://schemas.microsoft.com/office/drawing/2014/main" id="{477EE9DC-99C3-104B-9F3C-A0A56118BEDE}"/>
              </a:ext>
            </a:extLst>
          </p:cNvPr>
          <p:cNvSpPr/>
          <p:nvPr/>
        </p:nvSpPr>
        <p:spPr>
          <a:xfrm>
            <a:off x="8050021" y="6642142"/>
            <a:ext cx="1440160" cy="115212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走行体</a:t>
            </a:r>
            <a:endParaRPr lang="en-US" altLang="ja-JP" sz="1100" dirty="0">
              <a:solidFill>
                <a:schemeClr val="tx1"/>
              </a:solidFill>
            </a:endParaRPr>
          </a:p>
          <a:p>
            <a:pPr algn="ctr"/>
            <a:r>
              <a:rPr lang="ja-JP" altLang="en-US" sz="1100">
                <a:solidFill>
                  <a:schemeClr val="tx1"/>
                </a:solidFill>
              </a:rPr>
              <a:t>制御</a:t>
            </a:r>
            <a:endParaRPr lang="en-US" altLang="ja-JP" sz="1100" dirty="0">
              <a:solidFill>
                <a:schemeClr val="tx1"/>
              </a:solidFill>
            </a:endParaRPr>
          </a:p>
        </p:txBody>
      </p:sp>
      <p:grpSp>
        <p:nvGrpSpPr>
          <p:cNvPr id="54" name="グループ化 53">
            <a:extLst>
              <a:ext uri="{FF2B5EF4-FFF2-40B4-BE49-F238E27FC236}">
                <a16:creationId xmlns:a16="http://schemas.microsoft.com/office/drawing/2014/main" id="{3500D08A-5FEB-D548-AA12-AB15BD39A4F2}"/>
              </a:ext>
            </a:extLst>
          </p:cNvPr>
          <p:cNvGrpSpPr/>
          <p:nvPr/>
        </p:nvGrpSpPr>
        <p:grpSpPr>
          <a:xfrm>
            <a:off x="8604610" y="6331747"/>
            <a:ext cx="330982" cy="316828"/>
            <a:chOff x="8256240" y="2020356"/>
            <a:chExt cx="330982" cy="316828"/>
          </a:xfrm>
        </p:grpSpPr>
        <p:cxnSp>
          <p:nvCxnSpPr>
            <p:cNvPr id="55" name="直線矢印コネクタ 54">
              <a:extLst>
                <a:ext uri="{FF2B5EF4-FFF2-40B4-BE49-F238E27FC236}">
                  <a16:creationId xmlns:a16="http://schemas.microsoft.com/office/drawing/2014/main" id="{3C3E37ED-74F5-354F-A902-B8A02485BB6E}"/>
                </a:ext>
              </a:extLst>
            </p:cNvPr>
            <p:cNvCxnSpPr>
              <a:cxnSpLocks/>
            </p:cNvCxnSpPr>
            <p:nvPr/>
          </p:nvCxnSpPr>
          <p:spPr>
            <a:xfrm flipV="1">
              <a:off x="8256240" y="2020356"/>
              <a:ext cx="0" cy="316828"/>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56" name="直線矢印コネクタ 55">
              <a:extLst>
                <a:ext uri="{FF2B5EF4-FFF2-40B4-BE49-F238E27FC236}">
                  <a16:creationId xmlns:a16="http://schemas.microsoft.com/office/drawing/2014/main" id="{7CBD5F00-E2D5-A84F-97B7-C5F884DF5713}"/>
                </a:ext>
              </a:extLst>
            </p:cNvPr>
            <p:cNvCxnSpPr>
              <a:cxnSpLocks/>
            </p:cNvCxnSpPr>
            <p:nvPr/>
          </p:nvCxnSpPr>
          <p:spPr>
            <a:xfrm>
              <a:off x="8587222" y="2020356"/>
              <a:ext cx="0" cy="316828"/>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grpSp>
      <p:sp>
        <p:nvSpPr>
          <p:cNvPr id="57" name="角丸四角形 56">
            <a:extLst>
              <a:ext uri="{FF2B5EF4-FFF2-40B4-BE49-F238E27FC236}">
                <a16:creationId xmlns:a16="http://schemas.microsoft.com/office/drawing/2014/main" id="{5E089867-EA1A-1440-9E9C-5190ABBFE811}"/>
              </a:ext>
            </a:extLst>
          </p:cNvPr>
          <p:cNvSpPr/>
          <p:nvPr/>
        </p:nvSpPr>
        <p:spPr>
          <a:xfrm>
            <a:off x="2377332" y="5642944"/>
            <a:ext cx="2792370" cy="2151326"/>
          </a:xfrm>
          <a:prstGeom prst="roundRect">
            <a:avLst>
              <a:gd name="adj" fmla="val 4978"/>
            </a:avLst>
          </a:prstGeom>
          <a:noFill/>
          <a:ln w="38100">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400">
                <a:solidFill>
                  <a:schemeClr val="tx1"/>
                </a:solidFill>
              </a:rPr>
              <a:t>認知</a:t>
            </a:r>
            <a:endParaRPr lang="ja-JP" altLang="en-US" dirty="0" err="1">
              <a:solidFill>
                <a:schemeClr val="tx1"/>
              </a:solidFill>
            </a:endParaRPr>
          </a:p>
        </p:txBody>
      </p:sp>
      <p:sp>
        <p:nvSpPr>
          <p:cNvPr id="58" name="角丸四角形 57">
            <a:extLst>
              <a:ext uri="{FF2B5EF4-FFF2-40B4-BE49-F238E27FC236}">
                <a16:creationId xmlns:a16="http://schemas.microsoft.com/office/drawing/2014/main" id="{D6D0763E-C0E4-324C-98DB-CDB457B0AFAC}"/>
              </a:ext>
            </a:extLst>
          </p:cNvPr>
          <p:cNvSpPr/>
          <p:nvPr/>
        </p:nvSpPr>
        <p:spPr>
          <a:xfrm>
            <a:off x="5680722" y="5642945"/>
            <a:ext cx="1750461" cy="2151327"/>
          </a:xfrm>
          <a:prstGeom prst="roundRect">
            <a:avLst>
              <a:gd name="adj" fmla="val 4978"/>
            </a:avLst>
          </a:prstGeom>
          <a:noFill/>
          <a:ln w="38100">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400">
                <a:solidFill>
                  <a:schemeClr val="tx1"/>
                </a:solidFill>
              </a:rPr>
              <a:t>判断</a:t>
            </a:r>
            <a:endParaRPr lang="ja-JP" altLang="en-US" dirty="0" err="1">
              <a:solidFill>
                <a:schemeClr val="tx1"/>
              </a:solidFill>
            </a:endParaRPr>
          </a:p>
        </p:txBody>
      </p:sp>
      <p:sp>
        <p:nvSpPr>
          <p:cNvPr id="59" name="角丸四角形 58">
            <a:extLst>
              <a:ext uri="{FF2B5EF4-FFF2-40B4-BE49-F238E27FC236}">
                <a16:creationId xmlns:a16="http://schemas.microsoft.com/office/drawing/2014/main" id="{8A878689-BDC4-AF43-86EB-C201166C3C40}"/>
              </a:ext>
            </a:extLst>
          </p:cNvPr>
          <p:cNvSpPr/>
          <p:nvPr/>
        </p:nvSpPr>
        <p:spPr>
          <a:xfrm>
            <a:off x="7853314" y="4962573"/>
            <a:ext cx="3444030" cy="2952328"/>
          </a:xfrm>
          <a:prstGeom prst="roundRect">
            <a:avLst>
              <a:gd name="adj" fmla="val 4978"/>
            </a:avLst>
          </a:prstGeom>
          <a:noFill/>
          <a:ln w="38100">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r"/>
            <a:r>
              <a:rPr lang="ja-JP" altLang="en-US">
                <a:solidFill>
                  <a:schemeClr val="tx1"/>
                </a:solidFill>
              </a:rPr>
              <a:t>操作</a:t>
            </a:r>
            <a:endParaRPr lang="ja-JP" altLang="en-US" dirty="0" err="1">
              <a:solidFill>
                <a:schemeClr val="tx1"/>
              </a:solidFill>
            </a:endParaRPr>
          </a:p>
        </p:txBody>
      </p:sp>
      <p:sp>
        <p:nvSpPr>
          <p:cNvPr id="60" name="正方形/長方形 59">
            <a:extLst>
              <a:ext uri="{FF2B5EF4-FFF2-40B4-BE49-F238E27FC236}">
                <a16:creationId xmlns:a16="http://schemas.microsoft.com/office/drawing/2014/main" id="{9BDDFF64-1E88-9F49-977B-EA3372B0F04A}"/>
              </a:ext>
            </a:extLst>
          </p:cNvPr>
          <p:cNvSpPr/>
          <p:nvPr/>
        </p:nvSpPr>
        <p:spPr>
          <a:xfrm>
            <a:off x="10051504" y="1805371"/>
            <a:ext cx="1440160" cy="768767"/>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20190508</a:t>
            </a:r>
          </a:p>
          <a:p>
            <a:pPr algn="ctr"/>
            <a:r>
              <a:rPr lang="en-US" altLang="ja-JP" sz="1100" dirty="0">
                <a:solidFill>
                  <a:schemeClr val="tx1"/>
                </a:solidFill>
              </a:rPr>
              <a:t>Kaoru Ota</a:t>
            </a:r>
            <a:endParaRPr lang="en-US" altLang="ja-JP" sz="1000" dirty="0">
              <a:solidFill>
                <a:schemeClr val="tx1"/>
              </a:solidFill>
            </a:endParaRPr>
          </a:p>
        </p:txBody>
      </p:sp>
      <p:sp>
        <p:nvSpPr>
          <p:cNvPr id="61" name="正方形/長方形 60">
            <a:extLst>
              <a:ext uri="{FF2B5EF4-FFF2-40B4-BE49-F238E27FC236}">
                <a16:creationId xmlns:a16="http://schemas.microsoft.com/office/drawing/2014/main" id="{23D85638-24F2-344B-AC37-902C0CF69B92}"/>
              </a:ext>
            </a:extLst>
          </p:cNvPr>
          <p:cNvSpPr/>
          <p:nvPr/>
        </p:nvSpPr>
        <p:spPr>
          <a:xfrm>
            <a:off x="8578998" y="2495590"/>
            <a:ext cx="3222402" cy="768767"/>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lang="ja-JP" altLang="en-US" sz="1000">
                <a:solidFill>
                  <a:schemeClr val="tx1"/>
                </a:solidFill>
              </a:rPr>
              <a:t>システムの目的：チャレンジの場の提供</a:t>
            </a:r>
            <a:endParaRPr lang="en-US" altLang="ja-JP" sz="1000" dirty="0">
              <a:solidFill>
                <a:schemeClr val="tx1"/>
              </a:solidFill>
            </a:endParaRPr>
          </a:p>
        </p:txBody>
      </p:sp>
    </p:spTree>
    <p:extLst>
      <p:ext uri="{BB962C8B-B14F-4D97-AF65-F5344CB8AC3E}">
        <p14:creationId xmlns:p14="http://schemas.microsoft.com/office/powerpoint/2010/main" val="23123915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CE008806-0A9D-4D4D-9B56-7E0C6EC592E3}"/>
              </a:ext>
            </a:extLst>
          </p:cNvPr>
          <p:cNvSpPr/>
          <p:nvPr/>
        </p:nvSpPr>
        <p:spPr>
          <a:xfrm>
            <a:off x="0" y="11725"/>
            <a:ext cx="128016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システム図</a:t>
            </a:r>
          </a:p>
        </p:txBody>
      </p:sp>
      <p:pic>
        <p:nvPicPr>
          <p:cNvPr id="4" name="図 3"/>
          <p:cNvPicPr>
            <a:picLocks noChangeAspect="1"/>
          </p:cNvPicPr>
          <p:nvPr/>
        </p:nvPicPr>
        <p:blipFill>
          <a:blip r:embed="rId2"/>
          <a:stretch>
            <a:fillRect/>
          </a:stretch>
        </p:blipFill>
        <p:spPr>
          <a:xfrm>
            <a:off x="2" y="699747"/>
            <a:ext cx="12801599" cy="8781375"/>
          </a:xfrm>
          <a:prstGeom prst="rect">
            <a:avLst/>
          </a:prstGeom>
        </p:spPr>
      </p:pic>
    </p:spTree>
    <p:extLst>
      <p:ext uri="{BB962C8B-B14F-4D97-AF65-F5344CB8AC3E}">
        <p14:creationId xmlns:p14="http://schemas.microsoft.com/office/powerpoint/2010/main" val="34810729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AD8C0B5-06BB-41B2-8E22-3BCAD69EBEF4}"/>
              </a:ext>
            </a:extLst>
          </p:cNvPr>
          <p:cNvSpPr>
            <a:spLocks noGrp="1"/>
          </p:cNvSpPr>
          <p:nvPr>
            <p:ph type="title"/>
          </p:nvPr>
        </p:nvSpPr>
        <p:spPr/>
        <p:txBody>
          <a:bodyPr/>
          <a:lstStyle/>
          <a:p>
            <a:r>
              <a:rPr lang="ja-JP" altLang="en-US" dirty="0"/>
              <a:t>制御モデル</a:t>
            </a:r>
            <a:endParaRPr kumimoji="1" lang="ja-JP" altLang="en-US" dirty="0"/>
          </a:p>
        </p:txBody>
      </p:sp>
      <p:sp>
        <p:nvSpPr>
          <p:cNvPr id="5" name="コンテンツ プレースホルダー 4">
            <a:extLst>
              <a:ext uri="{FF2B5EF4-FFF2-40B4-BE49-F238E27FC236}">
                <a16:creationId xmlns:a16="http://schemas.microsoft.com/office/drawing/2014/main" id="{21492ACA-CEBB-4A08-A6B6-1B760833EEA5}"/>
              </a:ext>
            </a:extLst>
          </p:cNvPr>
          <p:cNvSpPr>
            <a:spLocks noGrp="1"/>
          </p:cNvSpPr>
          <p:nvPr>
            <p:ph idx="1"/>
          </p:nvPr>
        </p:nvSpPr>
        <p:spPr/>
        <p:txBody>
          <a:bodyPr/>
          <a:lstStyle/>
          <a:p>
            <a:r>
              <a:rPr kumimoji="1" lang="ja-JP" altLang="en-US" dirty="0"/>
              <a:t>最後のページ</a:t>
            </a:r>
            <a:endParaRPr kumimoji="1" lang="en-US" altLang="ja-JP" dirty="0"/>
          </a:p>
          <a:p>
            <a:r>
              <a:rPr kumimoji="1" lang="ja-JP" altLang="en-US" dirty="0"/>
              <a:t>ここに制御のモデルを書く</a:t>
            </a:r>
          </a:p>
        </p:txBody>
      </p:sp>
      <p:pic>
        <p:nvPicPr>
          <p:cNvPr id="4" name="図 3">
            <a:extLst>
              <a:ext uri="{FF2B5EF4-FFF2-40B4-BE49-F238E27FC236}">
                <a16:creationId xmlns:a16="http://schemas.microsoft.com/office/drawing/2014/main" id="{BDB4E4C0-F86E-4849-8FA5-47AC040E7A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4050" y="3144416"/>
            <a:ext cx="11493500" cy="1308100"/>
          </a:xfrm>
          <a:prstGeom prst="rect">
            <a:avLst/>
          </a:prstGeom>
        </p:spPr>
      </p:pic>
      <p:pic>
        <p:nvPicPr>
          <p:cNvPr id="3" name="図 2">
            <a:extLst>
              <a:ext uri="{FF2B5EF4-FFF2-40B4-BE49-F238E27FC236}">
                <a16:creationId xmlns:a16="http://schemas.microsoft.com/office/drawing/2014/main" id="{231095B6-69FC-CE4C-89FD-DF178F0F1532}"/>
              </a:ext>
            </a:extLst>
          </p:cNvPr>
          <p:cNvPicPr>
            <a:picLocks noChangeAspect="1"/>
          </p:cNvPicPr>
          <p:nvPr/>
        </p:nvPicPr>
        <p:blipFill>
          <a:blip r:embed="rId3"/>
          <a:stretch>
            <a:fillRect/>
          </a:stretch>
        </p:blipFill>
        <p:spPr>
          <a:xfrm>
            <a:off x="0" y="5304656"/>
            <a:ext cx="5393266" cy="3167674"/>
          </a:xfrm>
          <a:prstGeom prst="rect">
            <a:avLst/>
          </a:prstGeom>
        </p:spPr>
      </p:pic>
      <p:pic>
        <p:nvPicPr>
          <p:cNvPr id="6" name="図 5">
            <a:extLst>
              <a:ext uri="{FF2B5EF4-FFF2-40B4-BE49-F238E27FC236}">
                <a16:creationId xmlns:a16="http://schemas.microsoft.com/office/drawing/2014/main" id="{57E5E247-80DF-F146-B1E1-323BD0C2C806}"/>
              </a:ext>
            </a:extLst>
          </p:cNvPr>
          <p:cNvPicPr>
            <a:picLocks noChangeAspect="1"/>
          </p:cNvPicPr>
          <p:nvPr/>
        </p:nvPicPr>
        <p:blipFill>
          <a:blip r:embed="rId4"/>
          <a:stretch>
            <a:fillRect/>
          </a:stretch>
        </p:blipFill>
        <p:spPr>
          <a:xfrm>
            <a:off x="7522468" y="-19408"/>
            <a:ext cx="5279132" cy="2941806"/>
          </a:xfrm>
          <a:prstGeom prst="rect">
            <a:avLst/>
          </a:prstGeom>
        </p:spPr>
      </p:pic>
      <p:pic>
        <p:nvPicPr>
          <p:cNvPr id="7" name="図 6">
            <a:extLst>
              <a:ext uri="{FF2B5EF4-FFF2-40B4-BE49-F238E27FC236}">
                <a16:creationId xmlns:a16="http://schemas.microsoft.com/office/drawing/2014/main" id="{1FA904BC-3AB2-F741-879B-BE563C15290D}"/>
              </a:ext>
            </a:extLst>
          </p:cNvPr>
          <p:cNvPicPr>
            <a:picLocks noChangeAspect="1"/>
          </p:cNvPicPr>
          <p:nvPr/>
        </p:nvPicPr>
        <p:blipFill>
          <a:blip r:embed="rId5"/>
          <a:stretch>
            <a:fillRect/>
          </a:stretch>
        </p:blipFill>
        <p:spPr>
          <a:xfrm>
            <a:off x="5464696" y="5095523"/>
            <a:ext cx="7336904" cy="4536559"/>
          </a:xfrm>
          <a:prstGeom prst="rect">
            <a:avLst/>
          </a:prstGeom>
        </p:spPr>
      </p:pic>
    </p:spTree>
    <p:extLst>
      <p:ext uri="{BB962C8B-B14F-4D97-AF65-F5344CB8AC3E}">
        <p14:creationId xmlns:p14="http://schemas.microsoft.com/office/powerpoint/2010/main" val="22483414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78020E36-7B68-FD4D-A928-538536411936}"/>
              </a:ext>
            </a:extLst>
          </p:cNvPr>
          <p:cNvPicPr>
            <a:picLocks noChangeAspect="1"/>
          </p:cNvPicPr>
          <p:nvPr/>
        </p:nvPicPr>
        <p:blipFill>
          <a:blip r:embed="rId2"/>
          <a:stretch>
            <a:fillRect/>
          </a:stretch>
        </p:blipFill>
        <p:spPr>
          <a:xfrm>
            <a:off x="514350" y="1174750"/>
            <a:ext cx="11772900" cy="7251700"/>
          </a:xfrm>
          <a:prstGeom prst="rect">
            <a:avLst/>
          </a:prstGeom>
        </p:spPr>
      </p:pic>
    </p:spTree>
    <p:extLst>
      <p:ext uri="{BB962C8B-B14F-4D97-AF65-F5344CB8AC3E}">
        <p14:creationId xmlns:p14="http://schemas.microsoft.com/office/powerpoint/2010/main" val="11972007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805158CB-C805-6048-88C4-CADF3D4DD2E8}"/>
              </a:ext>
            </a:extLst>
          </p:cNvPr>
          <p:cNvSpPr/>
          <p:nvPr/>
        </p:nvSpPr>
        <p:spPr>
          <a:xfrm>
            <a:off x="0" y="6815"/>
            <a:ext cx="12801600" cy="473307"/>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800">
                <a:solidFill>
                  <a:schemeClr val="tx1"/>
                </a:solidFill>
              </a:rPr>
              <a:t>制御モデル</a:t>
            </a:r>
            <a:endParaRPr lang="ja-JP" altLang="en-US">
              <a:solidFill>
                <a:schemeClr val="tx1"/>
              </a:solidFill>
            </a:endParaRPr>
          </a:p>
        </p:txBody>
      </p:sp>
      <p:sp>
        <p:nvSpPr>
          <p:cNvPr id="5" name="角丸四角形 4">
            <a:extLst>
              <a:ext uri="{FF2B5EF4-FFF2-40B4-BE49-F238E27FC236}">
                <a16:creationId xmlns:a16="http://schemas.microsoft.com/office/drawing/2014/main" id="{8A1E88EF-EA92-FC41-8401-03792A6C0C6D}"/>
              </a:ext>
            </a:extLst>
          </p:cNvPr>
          <p:cNvSpPr/>
          <p:nvPr/>
        </p:nvSpPr>
        <p:spPr>
          <a:xfrm>
            <a:off x="0" y="480120"/>
            <a:ext cx="6400800" cy="9001000"/>
          </a:xfrm>
          <a:prstGeom prst="roundRect">
            <a:avLst>
              <a:gd name="adj" fmla="val 6879"/>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a:solidFill>
                  <a:schemeClr val="tx1"/>
                </a:solidFill>
              </a:rPr>
              <a:t>制御技術①</a:t>
            </a:r>
            <a:endParaRPr lang="en-US" altLang="ja-JP" dirty="0">
              <a:solidFill>
                <a:schemeClr val="tx1"/>
              </a:solidFill>
            </a:endParaRPr>
          </a:p>
          <a:p>
            <a:r>
              <a:rPr lang="ja-JP" altLang="en-US">
                <a:solidFill>
                  <a:schemeClr val="tx1"/>
                </a:solidFill>
              </a:rPr>
              <a:t>①</a:t>
            </a:r>
            <a:r>
              <a:rPr lang="en-US" altLang="ja-JP" dirty="0">
                <a:solidFill>
                  <a:schemeClr val="tx1"/>
                </a:solidFill>
              </a:rPr>
              <a:t>-1. </a:t>
            </a:r>
            <a:r>
              <a:rPr lang="ja-JP" altLang="en-US">
                <a:solidFill>
                  <a:schemeClr val="tx1"/>
                </a:solidFill>
              </a:rPr>
              <a:t>制御戦略</a:t>
            </a:r>
            <a:endParaRPr lang="en-US" altLang="ja-JP" dirty="0">
              <a:solidFill>
                <a:schemeClr val="tx1"/>
              </a:solidFill>
            </a:endParaRPr>
          </a:p>
          <a:p>
            <a:r>
              <a:rPr lang="ja-JP" altLang="en-US">
                <a:solidFill>
                  <a:schemeClr val="tx1"/>
                </a:solidFill>
              </a:rPr>
              <a:t>①</a:t>
            </a:r>
            <a:r>
              <a:rPr lang="en-US" altLang="ja-JP" dirty="0">
                <a:solidFill>
                  <a:schemeClr val="tx1"/>
                </a:solidFill>
              </a:rPr>
              <a:t>-2</a:t>
            </a:r>
            <a:r>
              <a:rPr lang="ja-JP" altLang="en-US">
                <a:solidFill>
                  <a:schemeClr val="tx1"/>
                </a:solidFill>
              </a:rPr>
              <a:t>で定義した要素技術を使ってどのように選択した機能を実現するか</a:t>
            </a:r>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r>
              <a:rPr lang="ja-JP" altLang="en-US">
                <a:solidFill>
                  <a:schemeClr val="tx1"/>
                </a:solidFill>
              </a:rPr>
              <a:t>①</a:t>
            </a:r>
            <a:r>
              <a:rPr lang="en-US" altLang="ja-JP" dirty="0">
                <a:solidFill>
                  <a:schemeClr val="tx1"/>
                </a:solidFill>
              </a:rPr>
              <a:t>-2.</a:t>
            </a:r>
            <a:r>
              <a:rPr lang="ja-JP" altLang="en-US">
                <a:solidFill>
                  <a:schemeClr val="tx1"/>
                </a:solidFill>
              </a:rPr>
              <a:t>要素技術</a:t>
            </a:r>
            <a:endParaRPr lang="en-US" altLang="ja-JP" dirty="0">
              <a:solidFill>
                <a:schemeClr val="tx1"/>
              </a:solidFill>
            </a:endParaRPr>
          </a:p>
          <a:p>
            <a:r>
              <a:rPr lang="ja-JP" altLang="en-US">
                <a:solidFill>
                  <a:schemeClr val="tx1"/>
                </a:solidFill>
              </a:rPr>
              <a:t>・機能実現する上での課題は何か？</a:t>
            </a:r>
            <a:endParaRPr lang="en-US" altLang="ja-JP" dirty="0">
              <a:solidFill>
                <a:schemeClr val="tx1"/>
              </a:solidFill>
            </a:endParaRPr>
          </a:p>
          <a:p>
            <a:r>
              <a:rPr lang="ja-JP" altLang="en-US">
                <a:solidFill>
                  <a:schemeClr val="tx1"/>
                </a:solidFill>
              </a:rPr>
              <a:t>・どのような対策を実施したか？</a:t>
            </a:r>
            <a:endParaRPr lang="en-US" altLang="ja-JP" dirty="0">
              <a:solidFill>
                <a:schemeClr val="tx1"/>
              </a:solidFill>
            </a:endParaRPr>
          </a:p>
          <a:p>
            <a:r>
              <a:rPr lang="ja-JP" altLang="en-US">
                <a:solidFill>
                  <a:schemeClr val="tx1"/>
                </a:solidFill>
              </a:rPr>
              <a:t>・どのような条件・範囲で使うのか？</a:t>
            </a:r>
            <a:endParaRPr lang="en-US" altLang="ja-JP" dirty="0">
              <a:solidFill>
                <a:schemeClr val="tx1"/>
              </a:solidFill>
            </a:endParaRPr>
          </a:p>
          <a:p>
            <a:r>
              <a:rPr lang="ja-JP" altLang="en-US">
                <a:solidFill>
                  <a:schemeClr val="tx1"/>
                </a:solidFill>
              </a:rPr>
              <a:t>・性能・信頼性・安全性など機能の実現性に対して効果があるか？</a:t>
            </a:r>
            <a:endParaRPr lang="en-US" altLang="ja-JP" dirty="0">
              <a:solidFill>
                <a:schemeClr val="tx1"/>
              </a:solidFill>
            </a:endParaRPr>
          </a:p>
        </p:txBody>
      </p:sp>
      <p:sp>
        <p:nvSpPr>
          <p:cNvPr id="7" name="角丸四角形 6">
            <a:extLst>
              <a:ext uri="{FF2B5EF4-FFF2-40B4-BE49-F238E27FC236}">
                <a16:creationId xmlns:a16="http://schemas.microsoft.com/office/drawing/2014/main" id="{3C785BB7-2CCF-1941-BD1F-DB99DAB12C7F}"/>
              </a:ext>
            </a:extLst>
          </p:cNvPr>
          <p:cNvSpPr/>
          <p:nvPr/>
        </p:nvSpPr>
        <p:spPr>
          <a:xfrm>
            <a:off x="6408135" y="565117"/>
            <a:ext cx="6400800" cy="9001000"/>
          </a:xfrm>
          <a:prstGeom prst="roundRect">
            <a:avLst>
              <a:gd name="adj" fmla="val 6879"/>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a:solidFill>
                  <a:schemeClr val="tx1"/>
                </a:solidFill>
              </a:rPr>
              <a:t>制御技術②</a:t>
            </a:r>
            <a:endParaRPr lang="en-US" altLang="ja-JP" dirty="0">
              <a:solidFill>
                <a:schemeClr val="tx1"/>
              </a:solidFill>
            </a:endParaRPr>
          </a:p>
          <a:p>
            <a:r>
              <a:rPr lang="ja-JP" altLang="en-US">
                <a:solidFill>
                  <a:schemeClr val="tx1"/>
                </a:solidFill>
              </a:rPr>
              <a:t>②</a:t>
            </a:r>
            <a:r>
              <a:rPr lang="en-US" altLang="ja-JP" dirty="0">
                <a:solidFill>
                  <a:schemeClr val="tx1"/>
                </a:solidFill>
              </a:rPr>
              <a:t>-1. </a:t>
            </a:r>
            <a:r>
              <a:rPr lang="ja-JP" altLang="en-US">
                <a:solidFill>
                  <a:schemeClr val="tx1"/>
                </a:solidFill>
              </a:rPr>
              <a:t>制御戦略</a:t>
            </a:r>
            <a:endParaRPr lang="en-US" altLang="ja-JP" dirty="0">
              <a:solidFill>
                <a:schemeClr val="tx1"/>
              </a:solidFill>
            </a:endParaRPr>
          </a:p>
          <a:p>
            <a:r>
              <a:rPr lang="ja-JP" altLang="en-US">
                <a:solidFill>
                  <a:schemeClr val="tx1"/>
                </a:solidFill>
              </a:rPr>
              <a:t>②</a:t>
            </a:r>
            <a:r>
              <a:rPr lang="en-US" altLang="ja-JP" dirty="0">
                <a:solidFill>
                  <a:schemeClr val="tx1"/>
                </a:solidFill>
              </a:rPr>
              <a:t>-2</a:t>
            </a:r>
            <a:r>
              <a:rPr lang="ja-JP" altLang="en-US">
                <a:solidFill>
                  <a:schemeClr val="tx1"/>
                </a:solidFill>
              </a:rPr>
              <a:t>で定義した要素技術を使ってどのように選択した機能を実現するか</a:t>
            </a:r>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r>
              <a:rPr lang="ja-JP" altLang="en-US">
                <a:solidFill>
                  <a:schemeClr val="tx1"/>
                </a:solidFill>
              </a:rPr>
              <a:t>②</a:t>
            </a:r>
            <a:r>
              <a:rPr lang="en-US" altLang="ja-JP" dirty="0">
                <a:solidFill>
                  <a:schemeClr val="tx1"/>
                </a:solidFill>
              </a:rPr>
              <a:t>-2.</a:t>
            </a:r>
            <a:r>
              <a:rPr lang="ja-JP" altLang="en-US">
                <a:solidFill>
                  <a:schemeClr val="tx1"/>
                </a:solidFill>
              </a:rPr>
              <a:t>要素技術</a:t>
            </a:r>
            <a:endParaRPr lang="en-US" altLang="ja-JP" dirty="0">
              <a:solidFill>
                <a:schemeClr val="tx1"/>
              </a:solidFill>
            </a:endParaRPr>
          </a:p>
        </p:txBody>
      </p:sp>
    </p:spTree>
    <p:extLst>
      <p:ext uri="{BB962C8B-B14F-4D97-AF65-F5344CB8AC3E}">
        <p14:creationId xmlns:p14="http://schemas.microsoft.com/office/powerpoint/2010/main" val="15416673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99E97F26-ED30-4870-B29B-88DD2A395D18}"/>
              </a:ext>
            </a:extLst>
          </p:cNvPr>
          <p:cNvSpPr>
            <a:spLocks noGrp="1"/>
          </p:cNvSpPr>
          <p:nvPr>
            <p:ph type="title"/>
          </p:nvPr>
        </p:nvSpPr>
        <p:spPr/>
        <p:txBody>
          <a:bodyPr/>
          <a:lstStyle/>
          <a:p>
            <a:r>
              <a:rPr kumimoji="1" lang="ja-JP" altLang="en-US" dirty="0"/>
              <a:t>要求モデル</a:t>
            </a:r>
          </a:p>
        </p:txBody>
      </p:sp>
      <p:sp>
        <p:nvSpPr>
          <p:cNvPr id="7" name="コンテンツ プレースホルダー 6">
            <a:extLst>
              <a:ext uri="{FF2B5EF4-FFF2-40B4-BE49-F238E27FC236}">
                <a16:creationId xmlns:a16="http://schemas.microsoft.com/office/drawing/2014/main" id="{43A1BEA2-AA1D-441C-972E-6D458196DA19}"/>
              </a:ext>
            </a:extLst>
          </p:cNvPr>
          <p:cNvSpPr>
            <a:spLocks noGrp="1"/>
          </p:cNvSpPr>
          <p:nvPr>
            <p:ph idx="1"/>
          </p:nvPr>
        </p:nvSpPr>
        <p:spPr/>
        <p:txBody>
          <a:bodyPr/>
          <a:lstStyle/>
          <a:p>
            <a:r>
              <a:rPr kumimoji="1" lang="ja-JP" altLang="en-US" dirty="0"/>
              <a:t>ここに要求のモデルを書く</a:t>
            </a:r>
          </a:p>
        </p:txBody>
      </p:sp>
      <p:pic>
        <p:nvPicPr>
          <p:cNvPr id="9" name="図 8">
            <a:extLst>
              <a:ext uri="{FF2B5EF4-FFF2-40B4-BE49-F238E27FC236}">
                <a16:creationId xmlns:a16="http://schemas.microsoft.com/office/drawing/2014/main" id="{8A38697B-A4D1-BE49-8CD6-DDCDEF3F7F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4050" y="1992288"/>
            <a:ext cx="11493500" cy="2019300"/>
          </a:xfrm>
          <a:prstGeom prst="rect">
            <a:avLst/>
          </a:prstGeom>
        </p:spPr>
      </p:pic>
      <p:pic>
        <p:nvPicPr>
          <p:cNvPr id="11" name="図 10">
            <a:extLst>
              <a:ext uri="{FF2B5EF4-FFF2-40B4-BE49-F238E27FC236}">
                <a16:creationId xmlns:a16="http://schemas.microsoft.com/office/drawing/2014/main" id="{EF5F6C50-A3BA-384D-898B-6E0659AAB4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6500" y="3968750"/>
            <a:ext cx="10388600" cy="1663700"/>
          </a:xfrm>
          <a:prstGeom prst="rect">
            <a:avLst/>
          </a:prstGeom>
        </p:spPr>
      </p:pic>
      <p:pic>
        <p:nvPicPr>
          <p:cNvPr id="13" name="図 12">
            <a:extLst>
              <a:ext uri="{FF2B5EF4-FFF2-40B4-BE49-F238E27FC236}">
                <a16:creationId xmlns:a16="http://schemas.microsoft.com/office/drawing/2014/main" id="{19E5FDC0-1C12-C84B-A89C-32B528A96C0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2208" y="6024738"/>
            <a:ext cx="6794996" cy="3375673"/>
          </a:xfrm>
          <a:prstGeom prst="rect">
            <a:avLst/>
          </a:prstGeom>
        </p:spPr>
      </p:pic>
    </p:spTree>
    <p:extLst>
      <p:ext uri="{BB962C8B-B14F-4D97-AF65-F5344CB8AC3E}">
        <p14:creationId xmlns:p14="http://schemas.microsoft.com/office/powerpoint/2010/main" val="18083648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CE008806-0A9D-4D4D-9B56-7E0C6EC592E3}"/>
              </a:ext>
            </a:extLst>
          </p:cNvPr>
          <p:cNvSpPr/>
          <p:nvPr/>
        </p:nvSpPr>
        <p:spPr>
          <a:xfrm>
            <a:off x="0" y="2"/>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要求図</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56" y="448237"/>
            <a:ext cx="12789744" cy="7635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583895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CE008806-0A9D-4D4D-9B56-7E0C6EC592E3}"/>
              </a:ext>
            </a:extLst>
          </p:cNvPr>
          <p:cNvSpPr/>
          <p:nvPr/>
        </p:nvSpPr>
        <p:spPr>
          <a:xfrm>
            <a:off x="0" y="2"/>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要求図</a:t>
            </a:r>
          </a:p>
        </p:txBody>
      </p:sp>
      <p:pic>
        <p:nvPicPr>
          <p:cNvPr id="3" name="図 2">
            <a:extLst>
              <a:ext uri="{FF2B5EF4-FFF2-40B4-BE49-F238E27FC236}">
                <a16:creationId xmlns:a16="http://schemas.microsoft.com/office/drawing/2014/main" id="{87CB41EB-D932-AE46-B663-DE459B341F3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165881"/>
            <a:ext cx="12801600" cy="7269441"/>
          </a:xfrm>
          <a:prstGeom prst="rect">
            <a:avLst/>
          </a:prstGeom>
        </p:spPr>
      </p:pic>
    </p:spTree>
    <p:extLst>
      <p:ext uri="{BB962C8B-B14F-4D97-AF65-F5344CB8AC3E}">
        <p14:creationId xmlns:p14="http://schemas.microsoft.com/office/powerpoint/2010/main" val="21340879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CE008806-0A9D-4D4D-9B56-7E0C6EC592E3}"/>
              </a:ext>
            </a:extLst>
          </p:cNvPr>
          <p:cNvSpPr/>
          <p:nvPr/>
        </p:nvSpPr>
        <p:spPr>
          <a:xfrm>
            <a:off x="0" y="2"/>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dirty="0">
                <a:solidFill>
                  <a:schemeClr val="tx1"/>
                </a:solidFill>
              </a:rPr>
              <a:t>要求図</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76502" y="1619252"/>
            <a:ext cx="7847013" cy="6361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052828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369307698.jpg" descr="-1369307698.jpg">
            <a:extLst>
              <a:ext uri="{FF2B5EF4-FFF2-40B4-BE49-F238E27FC236}">
                <a16:creationId xmlns:a16="http://schemas.microsoft.com/office/drawing/2014/main" id="{F1995096-4173-EA4C-B0F7-C8CCE3A55C60}"/>
              </a:ext>
            </a:extLst>
          </p:cNvPr>
          <p:cNvPicPr/>
          <p:nvPr/>
        </p:nvPicPr>
        <p:blipFill rotWithShape="1">
          <a:blip r:embed="rId2" cstate="print"/>
          <a:srcRect l="6130" t="2070" r="5538" b="52437"/>
          <a:stretch/>
        </p:blipFill>
        <p:spPr>
          <a:xfrm>
            <a:off x="1144216" y="434426"/>
            <a:ext cx="10217224" cy="9166774"/>
          </a:xfrm>
          <a:prstGeom prst="rect">
            <a:avLst/>
          </a:prstGeom>
        </p:spPr>
      </p:pic>
      <p:sp>
        <p:nvSpPr>
          <p:cNvPr id="5" name="正方形/長方形 4">
            <a:extLst>
              <a:ext uri="{FF2B5EF4-FFF2-40B4-BE49-F238E27FC236}">
                <a16:creationId xmlns:a16="http://schemas.microsoft.com/office/drawing/2014/main" id="{CE008806-0A9D-4D4D-9B56-7E0C6EC592E3}"/>
              </a:ext>
            </a:extLst>
          </p:cNvPr>
          <p:cNvSpPr/>
          <p:nvPr/>
        </p:nvSpPr>
        <p:spPr>
          <a:xfrm>
            <a:off x="0" y="2"/>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機能フロー図</a:t>
            </a:r>
          </a:p>
        </p:txBody>
      </p:sp>
      <p:sp>
        <p:nvSpPr>
          <p:cNvPr id="2" name="正方形/長方形 1">
            <a:extLst>
              <a:ext uri="{FF2B5EF4-FFF2-40B4-BE49-F238E27FC236}">
                <a16:creationId xmlns:a16="http://schemas.microsoft.com/office/drawing/2014/main" id="{2C7ECFAB-7064-1C4C-8590-32D5BB1B3DD7}"/>
              </a:ext>
            </a:extLst>
          </p:cNvPr>
          <p:cNvSpPr/>
          <p:nvPr/>
        </p:nvSpPr>
        <p:spPr>
          <a:xfrm>
            <a:off x="1000200" y="840160"/>
            <a:ext cx="4536504" cy="4248472"/>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6" name="正方形/長方形 5">
            <a:extLst>
              <a:ext uri="{FF2B5EF4-FFF2-40B4-BE49-F238E27FC236}">
                <a16:creationId xmlns:a16="http://schemas.microsoft.com/office/drawing/2014/main" id="{C45ABFCC-63C7-1849-A010-49A7080F51C7}"/>
              </a:ext>
            </a:extLst>
          </p:cNvPr>
          <p:cNvSpPr/>
          <p:nvPr/>
        </p:nvSpPr>
        <p:spPr>
          <a:xfrm>
            <a:off x="1000200" y="5088632"/>
            <a:ext cx="4536504" cy="396044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7" name="正方形/長方形 6">
            <a:extLst>
              <a:ext uri="{FF2B5EF4-FFF2-40B4-BE49-F238E27FC236}">
                <a16:creationId xmlns:a16="http://schemas.microsoft.com/office/drawing/2014/main" id="{D3EF1038-0909-A841-8331-DB6593CAE275}"/>
              </a:ext>
            </a:extLst>
          </p:cNvPr>
          <p:cNvSpPr/>
          <p:nvPr/>
        </p:nvSpPr>
        <p:spPr>
          <a:xfrm>
            <a:off x="5536704" y="849975"/>
            <a:ext cx="6192688" cy="2006411"/>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8" name="正方形/長方形 7">
            <a:extLst>
              <a:ext uri="{FF2B5EF4-FFF2-40B4-BE49-F238E27FC236}">
                <a16:creationId xmlns:a16="http://schemas.microsoft.com/office/drawing/2014/main" id="{09FC9AAC-8593-7349-B8FD-6718769DDECE}"/>
              </a:ext>
            </a:extLst>
          </p:cNvPr>
          <p:cNvSpPr/>
          <p:nvPr/>
        </p:nvSpPr>
        <p:spPr>
          <a:xfrm>
            <a:off x="5536704" y="2865008"/>
            <a:ext cx="6192688" cy="2799688"/>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9" name="正方形/長方形 8">
            <a:extLst>
              <a:ext uri="{FF2B5EF4-FFF2-40B4-BE49-F238E27FC236}">
                <a16:creationId xmlns:a16="http://schemas.microsoft.com/office/drawing/2014/main" id="{D933064F-285F-954C-AD59-D4F91B12380B}"/>
              </a:ext>
            </a:extLst>
          </p:cNvPr>
          <p:cNvSpPr/>
          <p:nvPr/>
        </p:nvSpPr>
        <p:spPr>
          <a:xfrm>
            <a:off x="5536704" y="5673320"/>
            <a:ext cx="6192688" cy="2799688"/>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3" name="角丸四角形吹き出し 2">
            <a:extLst>
              <a:ext uri="{FF2B5EF4-FFF2-40B4-BE49-F238E27FC236}">
                <a16:creationId xmlns:a16="http://schemas.microsoft.com/office/drawing/2014/main" id="{6848386C-A1BB-8943-B76A-28C27B160B33}"/>
              </a:ext>
            </a:extLst>
          </p:cNvPr>
          <p:cNvSpPr/>
          <p:nvPr/>
        </p:nvSpPr>
        <p:spPr>
          <a:xfrm>
            <a:off x="5313784" y="8161552"/>
            <a:ext cx="6408712" cy="864096"/>
          </a:xfrm>
          <a:prstGeom prst="wedgeRoundRectCallout">
            <a:avLst>
              <a:gd name="adj1" fmla="val -65272"/>
              <a:gd name="adj2" fmla="val -813650"/>
              <a:gd name="adj3" fmla="val 16667"/>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・キャリブレ中にブロックエリアの画像の保存を追加すること</a:t>
            </a:r>
            <a:endParaRPr lang="en-US" altLang="ja-JP" dirty="0">
              <a:solidFill>
                <a:schemeClr val="tx1"/>
              </a:solidFill>
            </a:endParaRPr>
          </a:p>
          <a:p>
            <a:r>
              <a:rPr lang="en-US" altLang="ja-JP" dirty="0">
                <a:solidFill>
                  <a:schemeClr val="tx1"/>
                </a:solidFill>
              </a:rPr>
              <a:t>20190608</a:t>
            </a:r>
            <a:endParaRPr lang="ja-JP" altLang="en-US">
              <a:solidFill>
                <a:schemeClr val="tx1"/>
              </a:solidFill>
            </a:endParaRPr>
          </a:p>
        </p:txBody>
      </p:sp>
    </p:spTree>
    <p:extLst>
      <p:ext uri="{BB962C8B-B14F-4D97-AF65-F5344CB8AC3E}">
        <p14:creationId xmlns:p14="http://schemas.microsoft.com/office/powerpoint/2010/main" val="4007064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6440250-F656-44C9-902A-E623DA03BB80}"/>
              </a:ext>
            </a:extLst>
          </p:cNvPr>
          <p:cNvSpPr>
            <a:spLocks noGrp="1"/>
          </p:cNvSpPr>
          <p:nvPr>
            <p:ph type="title"/>
          </p:nvPr>
        </p:nvSpPr>
        <p:spPr>
          <a:xfrm>
            <a:off x="0" y="0"/>
            <a:ext cx="11042650" cy="833041"/>
          </a:xfrm>
        </p:spPr>
        <p:txBody>
          <a:bodyPr/>
          <a:lstStyle/>
          <a:p>
            <a:r>
              <a:rPr lang="ja-JP" altLang="en-US" dirty="0"/>
              <a:t>分析</a:t>
            </a:r>
            <a:r>
              <a:rPr kumimoji="1" lang="ja-JP" altLang="en-US" dirty="0"/>
              <a:t>モデル</a:t>
            </a:r>
          </a:p>
        </p:txBody>
      </p:sp>
      <p:sp>
        <p:nvSpPr>
          <p:cNvPr id="6" name="コンテンツ プレースホルダー 5">
            <a:extLst>
              <a:ext uri="{FF2B5EF4-FFF2-40B4-BE49-F238E27FC236}">
                <a16:creationId xmlns:a16="http://schemas.microsoft.com/office/drawing/2014/main" id="{26FAAD07-F302-42C1-85D9-C09DAB46A420}"/>
              </a:ext>
            </a:extLst>
          </p:cNvPr>
          <p:cNvSpPr>
            <a:spLocks noGrp="1"/>
          </p:cNvSpPr>
          <p:nvPr>
            <p:ph idx="1"/>
          </p:nvPr>
        </p:nvSpPr>
        <p:spPr>
          <a:xfrm>
            <a:off x="879475" y="709366"/>
            <a:ext cx="11042650" cy="810904"/>
          </a:xfrm>
        </p:spPr>
        <p:txBody>
          <a:bodyPr/>
          <a:lstStyle/>
          <a:p>
            <a:r>
              <a:rPr kumimoji="1" lang="ja-JP" altLang="en-US" dirty="0"/>
              <a:t>ここに分析の</a:t>
            </a:r>
            <a:r>
              <a:rPr lang="ja-JP" altLang="en-US" dirty="0"/>
              <a:t>モデルを書く</a:t>
            </a:r>
            <a:endParaRPr kumimoji="1" lang="en-US" altLang="ja-JP" dirty="0"/>
          </a:p>
        </p:txBody>
      </p:sp>
      <p:sp>
        <p:nvSpPr>
          <p:cNvPr id="4" name="正方形/長方形 3">
            <a:extLst>
              <a:ext uri="{FF2B5EF4-FFF2-40B4-BE49-F238E27FC236}">
                <a16:creationId xmlns:a16="http://schemas.microsoft.com/office/drawing/2014/main" id="{E0CC81E8-34DC-B24C-86ED-5CAC9E65E2B7}"/>
              </a:ext>
            </a:extLst>
          </p:cNvPr>
          <p:cNvSpPr/>
          <p:nvPr/>
        </p:nvSpPr>
        <p:spPr>
          <a:xfrm>
            <a:off x="6428263" y="431548"/>
            <a:ext cx="3600400" cy="504056"/>
          </a:xfrm>
          <a:prstGeom prst="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b="1">
                <a:solidFill>
                  <a:schemeClr val="tx1"/>
                </a:solidFill>
              </a:rPr>
              <a:t>ブロックビンゴゲームエリア</a:t>
            </a:r>
          </a:p>
        </p:txBody>
      </p:sp>
      <p:pic>
        <p:nvPicPr>
          <p:cNvPr id="5" name="図 4">
            <a:extLst>
              <a:ext uri="{FF2B5EF4-FFF2-40B4-BE49-F238E27FC236}">
                <a16:creationId xmlns:a16="http://schemas.microsoft.com/office/drawing/2014/main" id="{F92D5C46-433A-F441-8049-FE7F464C2B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0525" y="1375136"/>
            <a:ext cx="11531600" cy="1168400"/>
          </a:xfrm>
          <a:prstGeom prst="rect">
            <a:avLst/>
          </a:prstGeom>
        </p:spPr>
      </p:pic>
      <p:pic>
        <p:nvPicPr>
          <p:cNvPr id="8" name="図 7">
            <a:extLst>
              <a:ext uri="{FF2B5EF4-FFF2-40B4-BE49-F238E27FC236}">
                <a16:creationId xmlns:a16="http://schemas.microsoft.com/office/drawing/2014/main" id="{9B1CB5E3-CA15-1240-972F-837554C71D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8152" y="2803300"/>
            <a:ext cx="6011416" cy="3994599"/>
          </a:xfrm>
          <a:prstGeom prst="rect">
            <a:avLst/>
          </a:prstGeom>
        </p:spPr>
      </p:pic>
      <p:pic>
        <p:nvPicPr>
          <p:cNvPr id="3" name="図 2">
            <a:extLst>
              <a:ext uri="{FF2B5EF4-FFF2-40B4-BE49-F238E27FC236}">
                <a16:creationId xmlns:a16="http://schemas.microsoft.com/office/drawing/2014/main" id="{F2446B36-ED24-9648-BBD6-35CAA040CA68}"/>
              </a:ext>
            </a:extLst>
          </p:cNvPr>
          <p:cNvPicPr>
            <a:picLocks noChangeAspect="1"/>
          </p:cNvPicPr>
          <p:nvPr/>
        </p:nvPicPr>
        <p:blipFill>
          <a:blip r:embed="rId4"/>
          <a:stretch>
            <a:fillRect/>
          </a:stretch>
        </p:blipFill>
        <p:spPr>
          <a:xfrm>
            <a:off x="6189375" y="7320880"/>
            <a:ext cx="6612225" cy="2191079"/>
          </a:xfrm>
          <a:prstGeom prst="rect">
            <a:avLst/>
          </a:prstGeom>
        </p:spPr>
      </p:pic>
    </p:spTree>
    <p:extLst>
      <p:ext uri="{BB962C8B-B14F-4D97-AF65-F5344CB8AC3E}">
        <p14:creationId xmlns:p14="http://schemas.microsoft.com/office/powerpoint/2010/main" val="31151115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CE008806-0A9D-4D4D-9B56-7E0C6EC592E3}"/>
              </a:ext>
            </a:extLst>
          </p:cNvPr>
          <p:cNvSpPr/>
          <p:nvPr/>
        </p:nvSpPr>
        <p:spPr>
          <a:xfrm>
            <a:off x="0" y="2"/>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ゲームの要素定義</a:t>
            </a:r>
          </a:p>
        </p:txBody>
      </p:sp>
      <p:sp>
        <p:nvSpPr>
          <p:cNvPr id="3" name="角丸四角形 2">
            <a:extLst>
              <a:ext uri="{FF2B5EF4-FFF2-40B4-BE49-F238E27FC236}">
                <a16:creationId xmlns:a16="http://schemas.microsoft.com/office/drawing/2014/main" id="{5EA93B42-53C7-A544-AC79-B77349995CCE}"/>
              </a:ext>
            </a:extLst>
          </p:cNvPr>
          <p:cNvSpPr/>
          <p:nvPr/>
        </p:nvSpPr>
        <p:spPr>
          <a:xfrm>
            <a:off x="424136" y="912168"/>
            <a:ext cx="1728192"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課題を定義</a:t>
            </a:r>
          </a:p>
        </p:txBody>
      </p:sp>
      <p:sp>
        <p:nvSpPr>
          <p:cNvPr id="6" name="角丸四角形 5">
            <a:extLst>
              <a:ext uri="{FF2B5EF4-FFF2-40B4-BE49-F238E27FC236}">
                <a16:creationId xmlns:a16="http://schemas.microsoft.com/office/drawing/2014/main" id="{15192526-9DE3-984F-871B-F5DEC7BE1E8F}"/>
              </a:ext>
            </a:extLst>
          </p:cNvPr>
          <p:cNvSpPr/>
          <p:nvPr/>
        </p:nvSpPr>
        <p:spPr>
          <a:xfrm>
            <a:off x="280120" y="1992288"/>
            <a:ext cx="4320480"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課題モデルは問題領域の本質を整理したもの</a:t>
            </a:r>
          </a:p>
        </p:txBody>
      </p:sp>
      <p:sp>
        <p:nvSpPr>
          <p:cNvPr id="7" name="角丸四角形 6">
            <a:extLst>
              <a:ext uri="{FF2B5EF4-FFF2-40B4-BE49-F238E27FC236}">
                <a16:creationId xmlns:a16="http://schemas.microsoft.com/office/drawing/2014/main" id="{F5D29EDA-111F-C842-B453-4E43CEC73409}"/>
              </a:ext>
            </a:extLst>
          </p:cNvPr>
          <p:cNvSpPr/>
          <p:nvPr/>
        </p:nvSpPr>
        <p:spPr>
          <a:xfrm>
            <a:off x="425765" y="3072408"/>
            <a:ext cx="1728192"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ブロック</a:t>
            </a:r>
          </a:p>
        </p:txBody>
      </p:sp>
      <p:sp>
        <p:nvSpPr>
          <p:cNvPr id="9" name="角丸四角形 8">
            <a:extLst>
              <a:ext uri="{FF2B5EF4-FFF2-40B4-BE49-F238E27FC236}">
                <a16:creationId xmlns:a16="http://schemas.microsoft.com/office/drawing/2014/main" id="{591BCDDB-BEBE-EB42-8545-7CF2AECE90FD}"/>
              </a:ext>
            </a:extLst>
          </p:cNvPr>
          <p:cNvSpPr/>
          <p:nvPr/>
        </p:nvSpPr>
        <p:spPr>
          <a:xfrm>
            <a:off x="424136" y="4405784"/>
            <a:ext cx="1728192"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モノ</a:t>
            </a:r>
          </a:p>
        </p:txBody>
      </p:sp>
      <p:sp>
        <p:nvSpPr>
          <p:cNvPr id="10" name="角丸四角形 9">
            <a:extLst>
              <a:ext uri="{FF2B5EF4-FFF2-40B4-BE49-F238E27FC236}">
                <a16:creationId xmlns:a16="http://schemas.microsoft.com/office/drawing/2014/main" id="{E0AFB152-984E-1949-881F-D1B5BD1778B3}"/>
              </a:ext>
            </a:extLst>
          </p:cNvPr>
          <p:cNvSpPr/>
          <p:nvPr/>
        </p:nvSpPr>
        <p:spPr>
          <a:xfrm>
            <a:off x="424136" y="5569579"/>
            <a:ext cx="1728192"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コト</a:t>
            </a:r>
          </a:p>
        </p:txBody>
      </p:sp>
      <p:sp>
        <p:nvSpPr>
          <p:cNvPr id="11" name="角丸四角形 10">
            <a:extLst>
              <a:ext uri="{FF2B5EF4-FFF2-40B4-BE49-F238E27FC236}">
                <a16:creationId xmlns:a16="http://schemas.microsoft.com/office/drawing/2014/main" id="{B4DF1E1A-A4CF-C942-9C4A-6FA70D5E1F69}"/>
              </a:ext>
            </a:extLst>
          </p:cNvPr>
          <p:cNvSpPr/>
          <p:nvPr/>
        </p:nvSpPr>
        <p:spPr>
          <a:xfrm>
            <a:off x="7192888" y="2224253"/>
            <a:ext cx="1728192"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ルール</a:t>
            </a:r>
          </a:p>
        </p:txBody>
      </p:sp>
      <p:sp>
        <p:nvSpPr>
          <p:cNvPr id="12" name="角丸四角形 11">
            <a:extLst>
              <a:ext uri="{FF2B5EF4-FFF2-40B4-BE49-F238E27FC236}">
                <a16:creationId xmlns:a16="http://schemas.microsoft.com/office/drawing/2014/main" id="{6DC44CAF-2F7E-234A-933D-8B1543F3CB97}"/>
              </a:ext>
            </a:extLst>
          </p:cNvPr>
          <p:cNvSpPr/>
          <p:nvPr/>
        </p:nvSpPr>
        <p:spPr>
          <a:xfrm>
            <a:off x="7228077" y="3273376"/>
            <a:ext cx="1728192"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構成要素</a:t>
            </a:r>
          </a:p>
        </p:txBody>
      </p:sp>
    </p:spTree>
    <p:extLst>
      <p:ext uri="{BB962C8B-B14F-4D97-AF65-F5344CB8AC3E}">
        <p14:creationId xmlns:p14="http://schemas.microsoft.com/office/powerpoint/2010/main" val="1204370680"/>
      </p:ext>
    </p:extLst>
  </p:cSld>
  <p:clrMapOvr>
    <a:masterClrMapping/>
  </p:clrMapOvr>
</p:sld>
</file>

<file path=ppt/theme/theme1.xml><?xml version="1.0" encoding="utf-8"?>
<a:theme xmlns:a="http://schemas.openxmlformats.org/drawingml/2006/main" name="アブストラクトページ用（プライマリークラス）">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デザインの設定">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テーマ">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2015</TotalTime>
  <Words>1056</Words>
  <Application>Microsoft Macintosh PowerPoint</Application>
  <PresentationFormat>A3 297x420 mm</PresentationFormat>
  <Paragraphs>232</Paragraphs>
  <Slides>25</Slides>
  <Notes>6</Notes>
  <HiddenSlides>1</HiddenSlides>
  <MMClips>0</MMClips>
  <ScaleCrop>false</ScaleCrop>
  <HeadingPairs>
    <vt:vector size="6" baseType="variant">
      <vt:variant>
        <vt:lpstr>使用されているフォント</vt:lpstr>
      </vt:variant>
      <vt:variant>
        <vt:i4>7</vt:i4>
      </vt:variant>
      <vt:variant>
        <vt:lpstr>テーマ</vt:lpstr>
      </vt:variant>
      <vt:variant>
        <vt:i4>2</vt:i4>
      </vt:variant>
      <vt:variant>
        <vt:lpstr>スライド タイトル</vt:lpstr>
      </vt:variant>
      <vt:variant>
        <vt:i4>25</vt:i4>
      </vt:variant>
    </vt:vector>
  </HeadingPairs>
  <TitlesOfParts>
    <vt:vector size="34" baseType="lpstr">
      <vt:lpstr>HG丸ｺﾞｼｯｸM-PRO</vt:lpstr>
      <vt:lpstr>ＭＳ Ｐゴシック</vt:lpstr>
      <vt:lpstr>ＭＳ Ｐ明朝</vt:lpstr>
      <vt:lpstr>游ゴシック</vt:lpstr>
      <vt:lpstr>游ゴシック Light</vt:lpstr>
      <vt:lpstr>Arial</vt:lpstr>
      <vt:lpstr>Times New Roman</vt:lpstr>
      <vt:lpstr>アブストラクトページ用（プライマリークラス）</vt:lpstr>
      <vt:lpstr>デザインの設定</vt:lpstr>
      <vt:lpstr>PowerPoint プレゼンテーション</vt:lpstr>
      <vt:lpstr>PowerPoint プレゼンテーション</vt:lpstr>
      <vt:lpstr>要求モデル</vt:lpstr>
      <vt:lpstr>PowerPoint プレゼンテーション</vt:lpstr>
      <vt:lpstr>PowerPoint プレゼンテーション</vt:lpstr>
      <vt:lpstr>PowerPoint プレゼンテーション</vt:lpstr>
      <vt:lpstr>PowerPoint プレゼンテーション</vt:lpstr>
      <vt:lpstr>分析モデル</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分析モデルまたは設計モデル</vt:lpstr>
      <vt:lpstr>設計モデル</vt:lpstr>
      <vt:lpstr>PowerPoint プレゼンテーション</vt:lpstr>
      <vt:lpstr>PowerPoint プレゼンテーション</vt:lpstr>
      <vt:lpstr>制御モデル</vt:lpstr>
      <vt:lpstr>PowerPoint プレゼンテーション</vt:lpstr>
      <vt:lpstr>PowerPoint プレゼンテーション</vt:lpstr>
    </vt:vector>
  </TitlesOfParts>
  <Manager>ETロボコン実行委員会</Manager>
  <Company>ETロボコン実行委員会</Company>
  <LinksUpToDate>false</LinksUpToDate>
  <SharedDoc>false</SharedDoc>
  <HyperlinksChanged>false</HyperlinksChanged>
  <AppVersion>16.0011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ETロボコン・コンセプトシート</dc:title>
  <dc:creator>ETロボコン実行委員会</dc:creator>
  <cp:lastModifiedBy>Microsoft Office ユーザー</cp:lastModifiedBy>
  <cp:revision>271</cp:revision>
  <cp:lastPrinted>2018-04-01T05:10:42Z</cp:lastPrinted>
  <dcterms:created xsi:type="dcterms:W3CDTF">2002-02-28T07:41:56Z</dcterms:created>
  <dcterms:modified xsi:type="dcterms:W3CDTF">2019-07-25T13:57:22Z</dcterms:modified>
</cp:coreProperties>
</file>